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4012" r:id="rId3"/>
    <p:sldMasterId id="2147484028" r:id="rId4"/>
    <p:sldMasterId id="2147484106" r:id="rId5"/>
    <p:sldMasterId id="2147484121" r:id="rId6"/>
  </p:sldMasterIdLst>
  <p:notesMasterIdLst>
    <p:notesMasterId r:id="rId23"/>
  </p:notesMasterIdLst>
  <p:sldIdLst>
    <p:sldId id="256" r:id="rId7"/>
    <p:sldId id="27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</p:sldIdLst>
  <p:sldSz cx="9144000" cy="6858000" type="screen4x3"/>
  <p:notesSz cx="6781800" cy="99187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Nabney" initials="IN" lastIdx="3" clrIdx="0">
    <p:extLst>
      <p:ext uri="{19B8F6BF-5375-455C-9EA6-DF929625EA0E}">
        <p15:presenceInfo xmlns:p15="http://schemas.microsoft.com/office/powerpoint/2012/main" userId="S::in17746@bristol.ac.uk::d6603c99-5c95-4d2b-ba76-fe87db2f29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CC"/>
    <a:srgbClr val="FF0000"/>
    <a:srgbClr val="699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E9A3F-9F70-40B7-9026-0A90F23F3739}" v="27" dt="2021-01-24T17:18:33.184"/>
    <p1510:client id="{C3BAE35C-DDF8-4DB2-AE79-AB4D4BAED5EE}" v="55" dt="2021-01-25T14:53:46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Nabney" userId="d6603c99-5c95-4d2b-ba76-fe87db2f29c6" providerId="ADAL" clId="{B3AE9A3F-9F70-40B7-9026-0A90F23F3739}"/>
    <pc:docChg chg="undo custSel addSld delSld modSld">
      <pc:chgData name="Ian Nabney" userId="d6603c99-5c95-4d2b-ba76-fe87db2f29c6" providerId="ADAL" clId="{B3AE9A3F-9F70-40B7-9026-0A90F23F3739}" dt="2021-01-24T17:18:33.161" v="1902" actId="20577"/>
      <pc:docMkLst>
        <pc:docMk/>
      </pc:docMkLst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6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8"/>
        </pc:sldMkLst>
      </pc:sldChg>
      <pc:sldChg chg="del">
        <pc:chgData name="Ian Nabney" userId="d6603c99-5c95-4d2b-ba76-fe87db2f29c6" providerId="ADAL" clId="{B3AE9A3F-9F70-40B7-9026-0A90F23F3739}" dt="2021-01-24T16:56:00.123" v="1448" actId="2696"/>
        <pc:sldMkLst>
          <pc:docMk/>
          <pc:sldMk cId="0" sldId="25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76"/>
        </pc:sldMkLst>
        <pc:spChg chg="mod">
          <ac:chgData name="Ian Nabney" userId="d6603c99-5c95-4d2b-ba76-fe87db2f29c6" providerId="ADAL" clId="{B3AE9A3F-9F70-40B7-9026-0A90F23F3739}" dt="2021-01-24T15:28:48.077" v="0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82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88"/>
        </pc:sldMkLst>
      </pc:sldChg>
      <pc:sldChg chg="del modTransition">
        <pc:chgData name="Ian Nabney" userId="d6603c99-5c95-4d2b-ba76-fe87db2f29c6" providerId="ADAL" clId="{B3AE9A3F-9F70-40B7-9026-0A90F23F3739}" dt="2021-01-24T16:58:30.310" v="1453" actId="2696"/>
        <pc:sldMkLst>
          <pc:docMk/>
          <pc:sldMk cId="0" sldId="291"/>
        </pc:sldMkLst>
      </pc:sldChg>
      <pc:sldChg chg="del">
        <pc:chgData name="Ian Nabney" userId="d6603c99-5c95-4d2b-ba76-fe87db2f29c6" providerId="ADAL" clId="{B3AE9A3F-9F70-40B7-9026-0A90F23F3739}" dt="2021-01-24T16:55:43.602" v="1447" actId="2696"/>
        <pc:sldMkLst>
          <pc:docMk/>
          <pc:sldMk cId="0" sldId="293"/>
        </pc:sldMkLst>
      </pc:sldChg>
      <pc:sldChg chg="del modTransition">
        <pc:chgData name="Ian Nabney" userId="d6603c99-5c95-4d2b-ba76-fe87db2f29c6" providerId="ADAL" clId="{B3AE9A3F-9F70-40B7-9026-0A90F23F3739}" dt="2021-01-24T16:58:33.418" v="1454" actId="2696"/>
        <pc:sldMkLst>
          <pc:docMk/>
          <pc:sldMk cId="0" sldId="294"/>
        </pc:sldMkLst>
      </pc:sldChg>
      <pc:sldChg chg="del modTransition">
        <pc:chgData name="Ian Nabney" userId="d6603c99-5c95-4d2b-ba76-fe87db2f29c6" providerId="ADAL" clId="{B3AE9A3F-9F70-40B7-9026-0A90F23F3739}" dt="2021-01-24T16:58:21.176" v="1451" actId="2696"/>
        <pc:sldMkLst>
          <pc:docMk/>
          <pc:sldMk cId="0" sldId="295"/>
        </pc:sldMkLst>
      </pc:sldChg>
      <pc:sldChg chg="del modTransition">
        <pc:chgData name="Ian Nabney" userId="d6603c99-5c95-4d2b-ba76-fe87db2f29c6" providerId="ADAL" clId="{B3AE9A3F-9F70-40B7-9026-0A90F23F3739}" dt="2021-01-24T16:58:25.485" v="1452" actId="2696"/>
        <pc:sldMkLst>
          <pc:docMk/>
          <pc:sldMk cId="0" sldId="296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7"/>
        </pc:sldMkLst>
        <pc:spChg chg="mod">
          <ac:chgData name="Ian Nabney" userId="d6603c99-5c95-4d2b-ba76-fe87db2f29c6" providerId="ADAL" clId="{B3AE9A3F-9F70-40B7-9026-0A90F23F3739}" dt="2021-01-24T15:42:03.033" v="12" actId="20577"/>
          <ac:spMkLst>
            <pc:docMk/>
            <pc:sldMk cId="0" sldId="297"/>
            <ac:spMk id="33795" creationId="{23197C43-B85C-4ACB-B792-0B3008912482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8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9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0"/>
        </pc:sldMkLst>
        <pc:spChg chg="mod">
          <ac:chgData name="Ian Nabney" userId="d6603c99-5c95-4d2b-ba76-fe87db2f29c6" providerId="ADAL" clId="{B3AE9A3F-9F70-40B7-9026-0A90F23F3739}" dt="2021-01-24T16:13:51.393" v="977" actId="20577"/>
          <ac:spMkLst>
            <pc:docMk/>
            <pc:sldMk cId="0" sldId="300"/>
            <ac:spMk id="34818" creationId="{561AD36A-3E53-41CF-830E-4589AF380786}"/>
          </ac:spMkLst>
        </pc:spChg>
        <pc:spChg chg="mod">
          <ac:chgData name="Ian Nabney" userId="d6603c99-5c95-4d2b-ba76-fe87db2f29c6" providerId="ADAL" clId="{B3AE9A3F-9F70-40B7-9026-0A90F23F3739}" dt="2021-01-24T16:39:24.347" v="1182" actId="20577"/>
          <ac:spMkLst>
            <pc:docMk/>
            <pc:sldMk cId="0" sldId="300"/>
            <ac:spMk id="34819" creationId="{23C6CE69-5894-4CA6-A261-12A4A1F8EA53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1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2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0" sldId="303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04"/>
        </pc:sldMkLst>
      </pc:sldChg>
      <pc:sldChg chg="del modTransition">
        <pc:chgData name="Ian Nabney" userId="d6603c99-5c95-4d2b-ba76-fe87db2f29c6" providerId="ADAL" clId="{B3AE9A3F-9F70-40B7-9026-0A90F23F3739}" dt="2021-01-24T16:58:18.309" v="1450" actId="2696"/>
        <pc:sldMkLst>
          <pc:docMk/>
          <pc:sldMk cId="0" sldId="305"/>
        </pc:sldMkLst>
      </pc:sldChg>
      <pc:sldChg chg="addSp delSp 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307"/>
        </pc:sldMkLst>
        <pc:spChg chg="add del mod">
          <ac:chgData name="Ian Nabney" userId="d6603c99-5c95-4d2b-ba76-fe87db2f29c6" providerId="ADAL" clId="{B3AE9A3F-9F70-40B7-9026-0A90F23F3739}" dt="2021-01-24T16:10:36.019" v="948"/>
          <ac:spMkLst>
            <pc:docMk/>
            <pc:sldMk cId="0" sldId="307"/>
            <ac:spMk id="2" creationId="{C9AE9DB6-A78C-406C-A245-E484C9DB0889}"/>
          </ac:spMkLst>
        </pc:spChg>
        <pc:spChg chg="add mod">
          <ac:chgData name="Ian Nabney" userId="d6603c99-5c95-4d2b-ba76-fe87db2f29c6" providerId="ADAL" clId="{B3AE9A3F-9F70-40B7-9026-0A90F23F3739}" dt="2021-01-24T16:10:31.447" v="946" actId="14100"/>
          <ac:spMkLst>
            <pc:docMk/>
            <pc:sldMk cId="0" sldId="307"/>
            <ac:spMk id="3" creationId="{25B6E791-DC53-4635-8D15-37493B41669F}"/>
          </ac:spMkLst>
        </pc:spChg>
        <pc:spChg chg="mod">
          <ac:chgData name="Ian Nabney" userId="d6603c99-5c95-4d2b-ba76-fe87db2f29c6" providerId="ADAL" clId="{B3AE9A3F-9F70-40B7-9026-0A90F23F3739}" dt="2021-01-24T16:08:23.314" v="888" actId="14100"/>
          <ac:spMkLst>
            <pc:docMk/>
            <pc:sldMk cId="0" sldId="307"/>
            <ac:spMk id="35842" creationId="{271C4228-A08A-444F-A7F6-77D9AA3ED7AA}"/>
          </ac:spMkLst>
        </pc:spChg>
        <pc:spChg chg="del">
          <ac:chgData name="Ian Nabney" userId="d6603c99-5c95-4d2b-ba76-fe87db2f29c6" providerId="ADAL" clId="{B3AE9A3F-9F70-40B7-9026-0A90F23F3739}" dt="2021-01-24T16:08:28.803" v="889" actId="21"/>
          <ac:spMkLst>
            <pc:docMk/>
            <pc:sldMk cId="0" sldId="307"/>
            <ac:spMk id="35846" creationId="{56CE3B10-8B8C-424F-96E7-4FC307CA9A45}"/>
          </ac:spMkLst>
        </pc:spChg>
        <pc:picChg chg="del">
          <ac:chgData name="Ian Nabney" userId="d6603c99-5c95-4d2b-ba76-fe87db2f29c6" providerId="ADAL" clId="{B3AE9A3F-9F70-40B7-9026-0A90F23F3739}" dt="2021-01-24T16:08:28.803" v="889" actId="21"/>
          <ac:picMkLst>
            <pc:docMk/>
            <pc:sldMk cId="0" sldId="307"/>
            <ac:picMk id="35845" creationId="{3C544DC3-C4AE-4B0C-B1BA-62D74E9FF7A3}"/>
          </ac:picMkLst>
        </pc:picChg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08"/>
        </pc:sldMkLst>
      </pc:sldChg>
      <pc:sldChg chg="del modTransition">
        <pc:chgData name="Ian Nabney" userId="d6603c99-5c95-4d2b-ba76-fe87db2f29c6" providerId="ADAL" clId="{B3AE9A3F-9F70-40B7-9026-0A90F23F3739}" dt="2021-01-24T16:58:36.817" v="1455" actId="2696"/>
        <pc:sldMkLst>
          <pc:docMk/>
          <pc:sldMk cId="0" sldId="309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0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1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2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3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4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5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16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779904454" sldId="318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528139394" sldId="319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1858474073" sldId="320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47179415" sldId="321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339563606" sldId="322"/>
        </pc:sldMkLst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4167395581" sldId="323"/>
        </pc:sldMkLst>
        <pc:spChg chg="mod">
          <ac:chgData name="Ian Nabney" userId="d6603c99-5c95-4d2b-ba76-fe87db2f29c6" providerId="ADAL" clId="{B3AE9A3F-9F70-40B7-9026-0A90F23F3739}" dt="2021-01-24T16:07:40.873" v="852" actId="14100"/>
          <ac:spMkLst>
            <pc:docMk/>
            <pc:sldMk cId="4167395581" sldId="323"/>
            <ac:spMk id="2" creationId="{E923CF9B-1213-4B54-B21C-7925075D4D05}"/>
          </ac:spMkLst>
        </pc:spChg>
        <pc:spChg chg="add">
          <ac:chgData name="Ian Nabney" userId="d6603c99-5c95-4d2b-ba76-fe87db2f29c6" providerId="ADAL" clId="{B3AE9A3F-9F70-40B7-9026-0A90F23F3739}" dt="2021-01-24T15:37:59.206" v="6"/>
          <ac:spMkLst>
            <pc:docMk/>
            <pc:sldMk cId="4167395581" sldId="323"/>
            <ac:spMk id="6" creationId="{9FB8522C-0526-48E9-BDE3-330EC781E5BB}"/>
          </ac:spMkLst>
        </pc:spChg>
        <pc:spChg chg="add del mod">
          <ac:chgData name="Ian Nabney" userId="d6603c99-5c95-4d2b-ba76-fe87db2f29c6" providerId="ADAL" clId="{B3AE9A3F-9F70-40B7-9026-0A90F23F3739}" dt="2021-01-24T15:38:12.099" v="9" actId="21"/>
          <ac:spMkLst>
            <pc:docMk/>
            <pc:sldMk cId="4167395581" sldId="323"/>
            <ac:spMk id="7" creationId="{B2F7FFA6-AA41-4C69-916C-83497AB541FD}"/>
          </ac:spMkLst>
        </pc:spChg>
        <pc:spChg chg="add del mod">
          <ac:chgData name="Ian Nabney" userId="d6603c99-5c95-4d2b-ba76-fe87db2f29c6" providerId="ADAL" clId="{B3AE9A3F-9F70-40B7-9026-0A90F23F3739}" dt="2021-01-24T15:43:31.541" v="40"/>
          <ac:spMkLst>
            <pc:docMk/>
            <pc:sldMk cId="4167395581" sldId="323"/>
            <ac:spMk id="9" creationId="{75C772E4-1976-444D-B6CE-5C4C9EA3B314}"/>
          </ac:spMkLst>
        </pc:spChg>
        <pc:spChg chg="add mod">
          <ac:chgData name="Ian Nabney" userId="d6603c99-5c95-4d2b-ba76-fe87db2f29c6" providerId="ADAL" clId="{B3AE9A3F-9F70-40B7-9026-0A90F23F3739}" dt="2021-01-24T16:05:32.216" v="840" actId="20577"/>
          <ac:spMkLst>
            <pc:docMk/>
            <pc:sldMk cId="4167395581" sldId="323"/>
            <ac:spMk id="10" creationId="{00BE0914-5456-44B0-BA4C-306608EDF922}"/>
          </ac:spMkLst>
        </pc:spChg>
        <pc:picChg chg="add del">
          <ac:chgData name="Ian Nabney" userId="d6603c99-5c95-4d2b-ba76-fe87db2f29c6" providerId="ADAL" clId="{B3AE9A3F-9F70-40B7-9026-0A90F23F3739}" dt="2021-01-24T15:39:48.905" v="11" actId="478"/>
          <ac:picMkLst>
            <pc:docMk/>
            <pc:sldMk cId="4167395581" sldId="323"/>
            <ac:picMk id="8" creationId="{5083FE59-03A1-412D-8B7A-59B0EC74D55C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91201338" sldId="324"/>
        </pc:sldMkLst>
        <pc:spChg chg="mod">
          <ac:chgData name="Ian Nabney" userId="d6603c99-5c95-4d2b-ba76-fe87db2f29c6" providerId="ADAL" clId="{B3AE9A3F-9F70-40B7-9026-0A90F23F3739}" dt="2021-01-24T15:43:59.710" v="58" actId="20577"/>
          <ac:spMkLst>
            <pc:docMk/>
            <pc:sldMk cId="391201338" sldId="324"/>
            <ac:spMk id="2" creationId="{2E248C42-D04A-48E8-B7D1-3BD5562A110E}"/>
          </ac:spMkLst>
        </pc:spChg>
        <pc:picChg chg="add mod">
          <ac:chgData name="Ian Nabney" userId="d6603c99-5c95-4d2b-ba76-fe87db2f29c6" providerId="ADAL" clId="{B3AE9A3F-9F70-40B7-9026-0A90F23F3739}" dt="2021-01-24T15:44:54.020" v="119" actId="962"/>
          <ac:picMkLst>
            <pc:docMk/>
            <pc:sldMk cId="391201338" sldId="324"/>
            <ac:picMk id="7" creationId="{EF5B07AD-50C0-45D4-B73E-8A47581BFCB3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213586937" sldId="325"/>
        </pc:sldMkLst>
        <pc:spChg chg="mod">
          <ac:chgData name="Ian Nabney" userId="d6603c99-5c95-4d2b-ba76-fe87db2f29c6" providerId="ADAL" clId="{B3AE9A3F-9F70-40B7-9026-0A90F23F3739}" dt="2021-01-24T16:09:03.513" v="935" actId="14100"/>
          <ac:spMkLst>
            <pc:docMk/>
            <pc:sldMk cId="3213586937" sldId="325"/>
            <ac:spMk id="2" creationId="{54F11BAA-21C1-4121-820D-15082496F693}"/>
          </ac:spMkLst>
        </pc:spChg>
        <pc:spChg chg="add mod">
          <ac:chgData name="Ian Nabney" userId="d6603c99-5c95-4d2b-ba76-fe87db2f29c6" providerId="ADAL" clId="{B3AE9A3F-9F70-40B7-9026-0A90F23F3739}" dt="2021-01-24T16:08:47.058" v="893" actId="14100"/>
          <ac:spMkLst>
            <pc:docMk/>
            <pc:sldMk cId="3213586937" sldId="325"/>
            <ac:spMk id="7" creationId="{8CF09BAF-749C-4501-A132-3F1479647649}"/>
          </ac:spMkLst>
        </pc:spChg>
        <pc:picChg chg="add mod">
          <ac:chgData name="Ian Nabney" userId="d6603c99-5c95-4d2b-ba76-fe87db2f29c6" providerId="ADAL" clId="{B3AE9A3F-9F70-40B7-9026-0A90F23F3739}" dt="2021-01-24T16:08:47.058" v="893" actId="14100"/>
          <ac:picMkLst>
            <pc:docMk/>
            <pc:sldMk cId="3213586937" sldId="325"/>
            <ac:picMk id="6" creationId="{ADD2226E-ADC7-4C94-819E-68CE03E57385}"/>
          </ac:picMkLst>
        </pc:picChg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891527413" sldId="326"/>
        </pc:sldMkLst>
        <pc:spChg chg="mod">
          <ac:chgData name="Ian Nabney" userId="d6603c99-5c95-4d2b-ba76-fe87db2f29c6" providerId="ADAL" clId="{B3AE9A3F-9F70-40B7-9026-0A90F23F3739}" dt="2021-01-24T16:52:45.383" v="1205" actId="20577"/>
          <ac:spMkLst>
            <pc:docMk/>
            <pc:sldMk cId="891527413" sldId="326"/>
            <ac:spMk id="2" creationId="{2A952E60-50B9-4045-AF10-85CFD9CF81C9}"/>
          </ac:spMkLst>
        </pc:spChg>
        <pc:spChg chg="add del">
          <ac:chgData name="Ian Nabney" userId="d6603c99-5c95-4d2b-ba76-fe87db2f29c6" providerId="ADAL" clId="{B3AE9A3F-9F70-40B7-9026-0A90F23F3739}" dt="2021-01-24T16:52:25.179" v="1184"/>
          <ac:spMkLst>
            <pc:docMk/>
            <pc:sldMk cId="891527413" sldId="326"/>
            <ac:spMk id="6" creationId="{5B606596-9201-4BBD-8E4D-0F6FD51198BB}"/>
          </ac:spMkLst>
        </pc:spChg>
        <pc:spChg chg="add mod">
          <ac:chgData name="Ian Nabney" userId="d6603c99-5c95-4d2b-ba76-fe87db2f29c6" providerId="ADAL" clId="{B3AE9A3F-9F70-40B7-9026-0A90F23F3739}" dt="2021-01-24T16:54:25.276" v="1446" actId="20577"/>
          <ac:spMkLst>
            <pc:docMk/>
            <pc:sldMk cId="891527413" sldId="326"/>
            <ac:spMk id="8" creationId="{D4E38CB2-594E-4621-A921-E381FC999823}"/>
          </ac:spMkLst>
        </pc:spChg>
        <pc:picChg chg="add mod">
          <ac:chgData name="Ian Nabney" userId="d6603c99-5c95-4d2b-ba76-fe87db2f29c6" providerId="ADAL" clId="{B3AE9A3F-9F70-40B7-9026-0A90F23F3739}" dt="2021-01-24T16:52:37.054" v="1188" actId="14100"/>
          <ac:picMkLst>
            <pc:docMk/>
            <pc:sldMk cId="891527413" sldId="326"/>
            <ac:picMk id="7" creationId="{9D1EDC75-8CFB-4030-8EA8-E0B86C625531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7:18:33.161" v="1902" actId="20577"/>
        <pc:sldMkLst>
          <pc:docMk/>
          <pc:sldMk cId="395974474" sldId="327"/>
        </pc:sldMkLst>
        <pc:spChg chg="mod">
          <ac:chgData name="Ian Nabney" userId="d6603c99-5c95-4d2b-ba76-fe87db2f29c6" providerId="ADAL" clId="{B3AE9A3F-9F70-40B7-9026-0A90F23F3739}" dt="2021-01-24T17:12:24.101" v="1474" actId="20577"/>
          <ac:spMkLst>
            <pc:docMk/>
            <pc:sldMk cId="395974474" sldId="327"/>
            <ac:spMk id="2" creationId="{12158CF2-536C-450F-848B-5B6AFFE7345C}"/>
          </ac:spMkLst>
        </pc:spChg>
        <pc:spChg chg="add mod">
          <ac:chgData name="Ian Nabney" userId="d6603c99-5c95-4d2b-ba76-fe87db2f29c6" providerId="ADAL" clId="{B3AE9A3F-9F70-40B7-9026-0A90F23F3739}" dt="2021-01-24T17:18:33.161" v="1902" actId="20577"/>
          <ac:spMkLst>
            <pc:docMk/>
            <pc:sldMk cId="395974474" sldId="327"/>
            <ac:spMk id="6" creationId="{87C5E6D5-4B96-4EDF-A142-55D4AE4A584A}"/>
          </ac:spMkLst>
        </pc:spChg>
      </pc:sldChg>
    </pc:docChg>
  </pc:docChgLst>
  <pc:docChgLst>
    <pc:chgData name="Ian Nabney" userId="d6603c99-5c95-4d2b-ba76-fe87db2f29c6" providerId="ADAL" clId="{C3BAE35C-DDF8-4DB2-AE79-AB4D4BAED5EE}"/>
    <pc:docChg chg="custSel addSld delSld modSld">
      <pc:chgData name="Ian Nabney" userId="d6603c99-5c95-4d2b-ba76-fe87db2f29c6" providerId="ADAL" clId="{C3BAE35C-DDF8-4DB2-AE79-AB4D4BAED5EE}" dt="2021-01-25T14:53:46.392" v="5875"/>
      <pc:docMkLst>
        <pc:docMk/>
      </pc:docMkLst>
      <pc:sldChg chg="modSp mod">
        <pc:chgData name="Ian Nabney" userId="d6603c99-5c95-4d2b-ba76-fe87db2f29c6" providerId="ADAL" clId="{C3BAE35C-DDF8-4DB2-AE79-AB4D4BAED5EE}" dt="2021-01-24T18:43:49.705" v="15" actId="20577"/>
        <pc:sldMkLst>
          <pc:docMk/>
          <pc:sldMk cId="0" sldId="256"/>
        </pc:sldMkLst>
        <pc:spChg chg="mod">
          <ac:chgData name="Ian Nabney" userId="d6603c99-5c95-4d2b-ba76-fe87db2f29c6" providerId="ADAL" clId="{C3BAE35C-DDF8-4DB2-AE79-AB4D4BAED5EE}" dt="2021-01-24T18:43:49.705" v="15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58"/>
        </pc:sldMkLst>
      </pc:sldChg>
      <pc:sldChg chg="modSp mod">
        <pc:chgData name="Ian Nabney" userId="d6603c99-5c95-4d2b-ba76-fe87db2f29c6" providerId="ADAL" clId="{C3BAE35C-DDF8-4DB2-AE79-AB4D4BAED5EE}" dt="2021-01-24T18:53:33.157" v="294" actId="20577"/>
        <pc:sldMkLst>
          <pc:docMk/>
          <pc:sldMk cId="0" sldId="276"/>
        </pc:sldMkLst>
        <pc:spChg chg="mod">
          <ac:chgData name="Ian Nabney" userId="d6603c99-5c95-4d2b-ba76-fe87db2f29c6" providerId="ADAL" clId="{C3BAE35C-DDF8-4DB2-AE79-AB4D4BAED5EE}" dt="2021-01-24T18:53:33.157" v="29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82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88"/>
        </pc:sldMkLst>
      </pc:sldChg>
      <pc:sldChg chg="modSp mod">
        <pc:chgData name="Ian Nabney" userId="d6603c99-5c95-4d2b-ba76-fe87db2f29c6" providerId="ADAL" clId="{C3BAE35C-DDF8-4DB2-AE79-AB4D4BAED5EE}" dt="2021-01-24T21:03:02.481" v="538" actId="6549"/>
        <pc:sldMkLst>
          <pc:docMk/>
          <pc:sldMk cId="0" sldId="297"/>
        </pc:sldMkLst>
        <pc:spChg chg="mod">
          <ac:chgData name="Ian Nabney" userId="d6603c99-5c95-4d2b-ba76-fe87db2f29c6" providerId="ADAL" clId="{C3BAE35C-DDF8-4DB2-AE79-AB4D4BAED5EE}" dt="2021-01-24T21:03:02.481" v="538" actId="6549"/>
          <ac:spMkLst>
            <pc:docMk/>
            <pc:sldMk cId="0" sldId="297"/>
            <ac:spMk id="33795" creationId="{23197C43-B85C-4ACB-B792-0B3008912482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98"/>
        </pc:sldMkLst>
      </pc:sldChg>
      <pc:sldChg chg="addSp delSp modSp new mod modTransition">
        <pc:chgData name="Ian Nabney" userId="d6603c99-5c95-4d2b-ba76-fe87db2f29c6" providerId="ADAL" clId="{C3BAE35C-DDF8-4DB2-AE79-AB4D4BAED5EE}" dt="2021-01-24T22:32:39.550" v="886"/>
        <pc:sldMkLst>
          <pc:docMk/>
          <pc:sldMk cId="3043018420" sldId="298"/>
        </pc:sldMkLst>
        <pc:spChg chg="mod">
          <ac:chgData name="Ian Nabney" userId="d6603c99-5c95-4d2b-ba76-fe87db2f29c6" providerId="ADAL" clId="{C3BAE35C-DDF8-4DB2-AE79-AB4D4BAED5EE}" dt="2021-01-24T21:02:06.425" v="426" actId="20577"/>
          <ac:spMkLst>
            <pc:docMk/>
            <pc:sldMk cId="3043018420" sldId="298"/>
            <ac:spMk id="2" creationId="{70874E3F-A23D-41D0-9713-5454587F671F}"/>
          </ac:spMkLst>
        </pc:spChg>
        <pc:spChg chg="add mod">
          <ac:chgData name="Ian Nabney" userId="d6603c99-5c95-4d2b-ba76-fe87db2f29c6" providerId="ADAL" clId="{C3BAE35C-DDF8-4DB2-AE79-AB4D4BAED5EE}" dt="2021-01-24T22:32:27.442" v="885" actId="20577"/>
          <ac:spMkLst>
            <pc:docMk/>
            <pc:sldMk cId="3043018420" sldId="298"/>
            <ac:spMk id="6" creationId="{D542BB32-76D1-435F-9E04-06B003D4A331}"/>
          </ac:spMkLst>
        </pc:spChg>
        <pc:spChg chg="add del">
          <ac:chgData name="Ian Nabney" userId="d6603c99-5c95-4d2b-ba76-fe87db2f29c6" providerId="ADAL" clId="{C3BAE35C-DDF8-4DB2-AE79-AB4D4BAED5EE}" dt="2021-01-24T22:32:02.651" v="861"/>
          <ac:spMkLst>
            <pc:docMk/>
            <pc:sldMk cId="3043018420" sldId="298"/>
            <ac:spMk id="7" creationId="{32A65D08-C50B-42F3-9A14-1CEF272A9B97}"/>
          </ac:spMkLst>
        </pc:spChg>
        <pc:picChg chg="add mod">
          <ac:chgData name="Ian Nabney" userId="d6603c99-5c95-4d2b-ba76-fe87db2f29c6" providerId="ADAL" clId="{C3BAE35C-DDF8-4DB2-AE79-AB4D4BAED5EE}" dt="2021-01-24T22:32:14.232" v="865" actId="14100"/>
          <ac:picMkLst>
            <pc:docMk/>
            <pc:sldMk cId="3043018420" sldId="298"/>
            <ac:picMk id="8" creationId="{579F7E91-7368-437F-B612-5F60E2356268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99"/>
        </pc:sldMkLst>
      </pc:sldChg>
      <pc:sldChg chg="addSp delSp modSp new mod modTransition">
        <pc:chgData name="Ian Nabney" userId="d6603c99-5c95-4d2b-ba76-fe87db2f29c6" providerId="ADAL" clId="{C3BAE35C-DDF8-4DB2-AE79-AB4D4BAED5EE}" dt="2021-01-24T22:35:54.569" v="1154"/>
        <pc:sldMkLst>
          <pc:docMk/>
          <pc:sldMk cId="454233025" sldId="299"/>
        </pc:sldMkLst>
        <pc:spChg chg="mod">
          <ac:chgData name="Ian Nabney" userId="d6603c99-5c95-4d2b-ba76-fe87db2f29c6" providerId="ADAL" clId="{C3BAE35C-DDF8-4DB2-AE79-AB4D4BAED5EE}" dt="2021-01-24T22:33:56.497" v="929" actId="14100"/>
          <ac:spMkLst>
            <pc:docMk/>
            <pc:sldMk cId="454233025" sldId="299"/>
            <ac:spMk id="2" creationId="{0C88CC3B-D6AE-46CC-958E-262E06E2C0B4}"/>
          </ac:spMkLst>
        </pc:spChg>
        <pc:spChg chg="add del mod">
          <ac:chgData name="Ian Nabney" userId="d6603c99-5c95-4d2b-ba76-fe87db2f29c6" providerId="ADAL" clId="{C3BAE35C-DDF8-4DB2-AE79-AB4D4BAED5EE}" dt="2021-01-24T22:35:54.569" v="1154"/>
          <ac:spMkLst>
            <pc:docMk/>
            <pc:sldMk cId="454233025" sldId="299"/>
            <ac:spMk id="6" creationId="{6BEB5D8B-A081-40A5-9AC1-A7F151F67659}"/>
          </ac:spMkLst>
        </pc:spChg>
        <pc:spChg chg="add mod">
          <ac:chgData name="Ian Nabney" userId="d6603c99-5c95-4d2b-ba76-fe87db2f29c6" providerId="ADAL" clId="{C3BAE35C-DDF8-4DB2-AE79-AB4D4BAED5EE}" dt="2021-01-24T22:35:47.242" v="1152" actId="20577"/>
          <ac:spMkLst>
            <pc:docMk/>
            <pc:sldMk cId="454233025" sldId="299"/>
            <ac:spMk id="7" creationId="{1D326E46-032B-485F-A35E-FC9B555476FC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300"/>
        </pc:sldMkLst>
      </pc:sldChg>
      <pc:sldChg chg="addSp modSp new mod modTransition">
        <pc:chgData name="Ian Nabney" userId="d6603c99-5c95-4d2b-ba76-fe87db2f29c6" providerId="ADAL" clId="{C3BAE35C-DDF8-4DB2-AE79-AB4D4BAED5EE}" dt="2021-01-24T22:54:06.039" v="1546" actId="20577"/>
        <pc:sldMkLst>
          <pc:docMk/>
          <pc:sldMk cId="855958701" sldId="300"/>
        </pc:sldMkLst>
        <pc:spChg chg="mod">
          <ac:chgData name="Ian Nabney" userId="d6603c99-5c95-4d2b-ba76-fe87db2f29c6" providerId="ADAL" clId="{C3BAE35C-DDF8-4DB2-AE79-AB4D4BAED5EE}" dt="2021-01-24T22:38:14.895" v="1204" actId="14100"/>
          <ac:spMkLst>
            <pc:docMk/>
            <pc:sldMk cId="855958701" sldId="300"/>
            <ac:spMk id="2" creationId="{B0B657B3-ADF2-46D8-A475-5EC0B162FC19}"/>
          </ac:spMkLst>
        </pc:spChg>
        <pc:spChg chg="add mod">
          <ac:chgData name="Ian Nabney" userId="d6603c99-5c95-4d2b-ba76-fe87db2f29c6" providerId="ADAL" clId="{C3BAE35C-DDF8-4DB2-AE79-AB4D4BAED5EE}" dt="2021-01-24T22:39:57.955" v="1504" actId="20577"/>
          <ac:spMkLst>
            <pc:docMk/>
            <pc:sldMk cId="855958701" sldId="300"/>
            <ac:spMk id="6" creationId="{D53CB191-E445-4504-B402-A67BC7B40DD0}"/>
          </ac:spMkLst>
        </pc:spChg>
        <pc:spChg chg="add mod">
          <ac:chgData name="Ian Nabney" userId="d6603c99-5c95-4d2b-ba76-fe87db2f29c6" providerId="ADAL" clId="{C3BAE35C-DDF8-4DB2-AE79-AB4D4BAED5EE}" dt="2021-01-24T22:54:06.039" v="1546" actId="20577"/>
          <ac:spMkLst>
            <pc:docMk/>
            <pc:sldMk cId="855958701" sldId="300"/>
            <ac:spMk id="8" creationId="{A95B3F7B-BB2B-44B5-899B-66F74481BCE8}"/>
          </ac:spMkLst>
        </pc:spChg>
        <pc:picChg chg="add mod">
          <ac:chgData name="Ian Nabney" userId="d6603c99-5c95-4d2b-ba76-fe87db2f29c6" providerId="ADAL" clId="{C3BAE35C-DDF8-4DB2-AE79-AB4D4BAED5EE}" dt="2021-01-24T22:42:24.223" v="1507" actId="1076"/>
          <ac:picMkLst>
            <pc:docMk/>
            <pc:sldMk cId="855958701" sldId="300"/>
            <ac:picMk id="7" creationId="{14F1F85C-D58A-41B7-BFB7-D8BAB5FF5AF2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301"/>
        </pc:sldMkLst>
      </pc:sldChg>
      <pc:sldChg chg="addSp delSp modSp new mod modTransition">
        <pc:chgData name="Ian Nabney" userId="d6603c99-5c95-4d2b-ba76-fe87db2f29c6" providerId="ADAL" clId="{C3BAE35C-DDF8-4DB2-AE79-AB4D4BAED5EE}" dt="2021-01-24T23:00:20.775" v="2364" actId="20577"/>
        <pc:sldMkLst>
          <pc:docMk/>
          <pc:sldMk cId="3631153138" sldId="301"/>
        </pc:sldMkLst>
        <pc:spChg chg="mod">
          <ac:chgData name="Ian Nabney" userId="d6603c99-5c95-4d2b-ba76-fe87db2f29c6" providerId="ADAL" clId="{C3BAE35C-DDF8-4DB2-AE79-AB4D4BAED5EE}" dt="2021-01-24T22:42:52.256" v="1530" actId="20577"/>
          <ac:spMkLst>
            <pc:docMk/>
            <pc:sldMk cId="3631153138" sldId="301"/>
            <ac:spMk id="2" creationId="{B26ACB8C-5050-4C35-A4FA-7026B3391DFA}"/>
          </ac:spMkLst>
        </pc:spChg>
        <pc:spChg chg="add del mod">
          <ac:chgData name="Ian Nabney" userId="d6603c99-5c95-4d2b-ba76-fe87db2f29c6" providerId="ADAL" clId="{C3BAE35C-DDF8-4DB2-AE79-AB4D4BAED5EE}" dt="2021-01-24T22:53:43.135" v="1533"/>
          <ac:spMkLst>
            <pc:docMk/>
            <pc:sldMk cId="3631153138" sldId="301"/>
            <ac:spMk id="6" creationId="{889B4B28-C20F-4621-9440-2CDAB28C9B07}"/>
          </ac:spMkLst>
        </pc:spChg>
        <pc:spChg chg="add mod">
          <ac:chgData name="Ian Nabney" userId="d6603c99-5c95-4d2b-ba76-fe87db2f29c6" providerId="ADAL" clId="{C3BAE35C-DDF8-4DB2-AE79-AB4D4BAED5EE}" dt="2021-01-24T23:00:20.775" v="2364" actId="20577"/>
          <ac:spMkLst>
            <pc:docMk/>
            <pc:sldMk cId="3631153138" sldId="301"/>
            <ac:spMk id="7" creationId="{0A49E5CE-F42E-485F-B778-28DC68D529C1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302"/>
        </pc:sldMkLst>
      </pc:sldChg>
      <pc:sldChg chg="addSp modSp new mod modTransition">
        <pc:chgData name="Ian Nabney" userId="d6603c99-5c95-4d2b-ba76-fe87db2f29c6" providerId="ADAL" clId="{C3BAE35C-DDF8-4DB2-AE79-AB4D4BAED5EE}" dt="2021-01-24T23:24:15.949" v="2735" actId="20577"/>
        <pc:sldMkLst>
          <pc:docMk/>
          <pc:sldMk cId="292790285" sldId="302"/>
        </pc:sldMkLst>
        <pc:spChg chg="mod">
          <ac:chgData name="Ian Nabney" userId="d6603c99-5c95-4d2b-ba76-fe87db2f29c6" providerId="ADAL" clId="{C3BAE35C-DDF8-4DB2-AE79-AB4D4BAED5EE}" dt="2021-01-24T23:19:15.762" v="2396" actId="20577"/>
          <ac:spMkLst>
            <pc:docMk/>
            <pc:sldMk cId="292790285" sldId="302"/>
            <ac:spMk id="2" creationId="{C44B53B9-80EA-4B05-B68A-4CD5809B0716}"/>
          </ac:spMkLst>
        </pc:spChg>
        <pc:spChg chg="mod">
          <ac:chgData name="Ian Nabney" userId="d6603c99-5c95-4d2b-ba76-fe87db2f29c6" providerId="ADAL" clId="{C3BAE35C-DDF8-4DB2-AE79-AB4D4BAED5EE}" dt="2021-01-24T23:24:15.949" v="2735" actId="20577"/>
          <ac:spMkLst>
            <pc:docMk/>
            <pc:sldMk cId="292790285" sldId="302"/>
            <ac:spMk id="4" creationId="{9B1110F1-2D1F-4448-8162-E63373E10349}"/>
          </ac:spMkLst>
        </pc:spChg>
        <pc:spChg chg="add mod">
          <ac:chgData name="Ian Nabney" userId="d6603c99-5c95-4d2b-ba76-fe87db2f29c6" providerId="ADAL" clId="{C3BAE35C-DDF8-4DB2-AE79-AB4D4BAED5EE}" dt="2021-01-24T23:22:54.085" v="2629" actId="1076"/>
          <ac:spMkLst>
            <pc:docMk/>
            <pc:sldMk cId="292790285" sldId="302"/>
            <ac:spMk id="8" creationId="{AB5064D4-82CF-435F-959F-A01C45EDC1C5}"/>
          </ac:spMkLst>
        </pc:spChg>
        <pc:picChg chg="add mod">
          <ac:chgData name="Ian Nabney" userId="d6603c99-5c95-4d2b-ba76-fe87db2f29c6" providerId="ADAL" clId="{C3BAE35C-DDF8-4DB2-AE79-AB4D4BAED5EE}" dt="2021-01-24T23:22:48.901" v="2628" actId="14100"/>
          <ac:picMkLst>
            <pc:docMk/>
            <pc:sldMk cId="292790285" sldId="302"/>
            <ac:picMk id="7" creationId="{1A5F5058-35D5-46E4-8CB4-CA2FE75B9755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36:23.443" v="3067" actId="1076"/>
        <pc:sldMkLst>
          <pc:docMk/>
          <pc:sldMk cId="3997845246" sldId="303"/>
        </pc:sldMkLst>
        <pc:spChg chg="mod">
          <ac:chgData name="Ian Nabney" userId="d6603c99-5c95-4d2b-ba76-fe87db2f29c6" providerId="ADAL" clId="{C3BAE35C-DDF8-4DB2-AE79-AB4D4BAED5EE}" dt="2021-01-24T23:24:42.502" v="2759" actId="20577"/>
          <ac:spMkLst>
            <pc:docMk/>
            <pc:sldMk cId="3997845246" sldId="303"/>
            <ac:spMk id="2" creationId="{72EC556B-A4FE-46CD-87BC-366776C4E6BA}"/>
          </ac:spMkLst>
        </pc:spChg>
        <pc:spChg chg="add mod">
          <ac:chgData name="Ian Nabney" userId="d6603c99-5c95-4d2b-ba76-fe87db2f29c6" providerId="ADAL" clId="{C3BAE35C-DDF8-4DB2-AE79-AB4D4BAED5EE}" dt="2021-01-24T23:35:01.552" v="3063" actId="20577"/>
          <ac:spMkLst>
            <pc:docMk/>
            <pc:sldMk cId="3997845246" sldId="303"/>
            <ac:spMk id="6" creationId="{0CDE414D-86BA-4729-8381-8C780D993CA7}"/>
          </ac:spMkLst>
        </pc:spChg>
        <pc:picChg chg="add mod">
          <ac:chgData name="Ian Nabney" userId="d6603c99-5c95-4d2b-ba76-fe87db2f29c6" providerId="ADAL" clId="{C3BAE35C-DDF8-4DB2-AE79-AB4D4BAED5EE}" dt="2021-01-24T23:36:23.443" v="3067" actId="1076"/>
          <ac:picMkLst>
            <pc:docMk/>
            <pc:sldMk cId="3997845246" sldId="303"/>
            <ac:picMk id="7" creationId="{F858D5CA-0954-4245-91B3-76A70A8FA22E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2:48.419" v="3375"/>
        <pc:sldMkLst>
          <pc:docMk/>
          <pc:sldMk cId="1443636144" sldId="304"/>
        </pc:sldMkLst>
        <pc:spChg chg="mod">
          <ac:chgData name="Ian Nabney" userId="d6603c99-5c95-4d2b-ba76-fe87db2f29c6" providerId="ADAL" clId="{C3BAE35C-DDF8-4DB2-AE79-AB4D4BAED5EE}" dt="2021-01-24T23:48:22.866" v="3112" actId="14100"/>
          <ac:spMkLst>
            <pc:docMk/>
            <pc:sldMk cId="1443636144" sldId="304"/>
            <ac:spMk id="2" creationId="{C592C034-E7AE-423D-9A00-11814AF109A4}"/>
          </ac:spMkLst>
        </pc:spChg>
        <pc:spChg chg="add mod">
          <ac:chgData name="Ian Nabney" userId="d6603c99-5c95-4d2b-ba76-fe87db2f29c6" providerId="ADAL" clId="{C3BAE35C-DDF8-4DB2-AE79-AB4D4BAED5EE}" dt="2021-01-24T23:49:46.755" v="3290" actId="20577"/>
          <ac:spMkLst>
            <pc:docMk/>
            <pc:sldMk cId="1443636144" sldId="304"/>
            <ac:spMk id="6" creationId="{B6A93036-A664-4529-BA32-C10539143651}"/>
          </ac:spMkLst>
        </pc:spChg>
        <pc:spChg chg="add mod">
          <ac:chgData name="Ian Nabney" userId="d6603c99-5c95-4d2b-ba76-fe87db2f29c6" providerId="ADAL" clId="{C3BAE35C-DDF8-4DB2-AE79-AB4D4BAED5EE}" dt="2021-01-24T23:51:44.624" v="3374" actId="20577"/>
          <ac:spMkLst>
            <pc:docMk/>
            <pc:sldMk cId="1443636144" sldId="304"/>
            <ac:spMk id="8" creationId="{FA03CC76-BA33-4384-903E-68C2CB2BF3A7}"/>
          </ac:spMkLst>
        </pc:spChg>
        <pc:picChg chg="add mod">
          <ac:chgData name="Ian Nabney" userId="d6603c99-5c95-4d2b-ba76-fe87db2f29c6" providerId="ADAL" clId="{C3BAE35C-DDF8-4DB2-AE79-AB4D4BAED5EE}" dt="2021-01-24T23:50:49.139" v="3295" actId="14100"/>
          <ac:picMkLst>
            <pc:docMk/>
            <pc:sldMk cId="1443636144" sldId="304"/>
            <ac:picMk id="7" creationId="{AA595930-9608-4069-9EB3-B0306579B50C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9:26.846" v="3838" actId="20577"/>
        <pc:sldMkLst>
          <pc:docMk/>
          <pc:sldMk cId="2477114665" sldId="305"/>
        </pc:sldMkLst>
        <pc:spChg chg="mod">
          <ac:chgData name="Ian Nabney" userId="d6603c99-5c95-4d2b-ba76-fe87db2f29c6" providerId="ADAL" clId="{C3BAE35C-DDF8-4DB2-AE79-AB4D4BAED5EE}" dt="2021-01-24T23:57:31.637" v="3631" actId="20577"/>
          <ac:spMkLst>
            <pc:docMk/>
            <pc:sldMk cId="2477114665" sldId="305"/>
            <ac:spMk id="2" creationId="{F2720586-E6E3-4C06-B48A-1BC55ADCE509}"/>
          </ac:spMkLst>
        </pc:spChg>
        <pc:spChg chg="add mod">
          <ac:chgData name="Ian Nabney" userId="d6603c99-5c95-4d2b-ba76-fe87db2f29c6" providerId="ADAL" clId="{C3BAE35C-DDF8-4DB2-AE79-AB4D4BAED5EE}" dt="2021-01-24T23:59:26.846" v="3838" actId="20577"/>
          <ac:spMkLst>
            <pc:docMk/>
            <pc:sldMk cId="2477114665" sldId="305"/>
            <ac:spMk id="6" creationId="{264EACE0-5A0F-43F7-AD93-C674337DB099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0:03:32.418" v="4185" actId="20577"/>
        <pc:sldMkLst>
          <pc:docMk/>
          <pc:sldMk cId="3117338730" sldId="306"/>
        </pc:sldMkLst>
        <pc:spChg chg="mod">
          <ac:chgData name="Ian Nabney" userId="d6603c99-5c95-4d2b-ba76-fe87db2f29c6" providerId="ADAL" clId="{C3BAE35C-DDF8-4DB2-AE79-AB4D4BAED5EE}" dt="2021-01-25T00:00:32.435" v="3878" actId="14100"/>
          <ac:spMkLst>
            <pc:docMk/>
            <pc:sldMk cId="3117338730" sldId="306"/>
            <ac:spMk id="2" creationId="{6300E999-7883-4322-AEF8-D95C9743790E}"/>
          </ac:spMkLst>
        </pc:spChg>
        <pc:spChg chg="add mod">
          <ac:chgData name="Ian Nabney" userId="d6603c99-5c95-4d2b-ba76-fe87db2f29c6" providerId="ADAL" clId="{C3BAE35C-DDF8-4DB2-AE79-AB4D4BAED5EE}" dt="2021-01-25T00:03:32.418" v="4185" actId="20577"/>
          <ac:spMkLst>
            <pc:docMk/>
            <pc:sldMk cId="3117338730" sldId="306"/>
            <ac:spMk id="6" creationId="{48914586-A71C-4093-A972-545CF5A45C86}"/>
          </ac:spMkLst>
        </pc:spChg>
        <pc:picChg chg="add mod">
          <ac:chgData name="Ian Nabney" userId="d6603c99-5c95-4d2b-ba76-fe87db2f29c6" providerId="ADAL" clId="{C3BAE35C-DDF8-4DB2-AE79-AB4D4BAED5EE}" dt="2021-01-25T00:03:27.027" v="4183" actId="1076"/>
          <ac:picMkLst>
            <pc:docMk/>
            <pc:sldMk cId="3117338730" sldId="306"/>
            <ac:picMk id="7" creationId="{A3ABF496-D4F4-49D4-8AAC-DFCA690282D0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307"/>
        </pc:sldMkLst>
      </pc:sldChg>
      <pc:sldChg chg="addSp modSp new mod modTransition">
        <pc:chgData name="Ian Nabney" userId="d6603c99-5c95-4d2b-ba76-fe87db2f29c6" providerId="ADAL" clId="{C3BAE35C-DDF8-4DB2-AE79-AB4D4BAED5EE}" dt="2021-01-25T01:00:55.967" v="4630" actId="20577"/>
        <pc:sldMkLst>
          <pc:docMk/>
          <pc:sldMk cId="342211049" sldId="307"/>
        </pc:sldMkLst>
        <pc:spChg chg="mod">
          <ac:chgData name="Ian Nabney" userId="d6603c99-5c95-4d2b-ba76-fe87db2f29c6" providerId="ADAL" clId="{C3BAE35C-DDF8-4DB2-AE79-AB4D4BAED5EE}" dt="2021-01-25T00:58:14.435" v="4214" actId="20577"/>
          <ac:spMkLst>
            <pc:docMk/>
            <pc:sldMk cId="342211049" sldId="307"/>
            <ac:spMk id="2" creationId="{A13B46E6-F43D-4071-B359-17B8A5802CE3}"/>
          </ac:spMkLst>
        </pc:spChg>
        <pc:spChg chg="add mod">
          <ac:chgData name="Ian Nabney" userId="d6603c99-5c95-4d2b-ba76-fe87db2f29c6" providerId="ADAL" clId="{C3BAE35C-DDF8-4DB2-AE79-AB4D4BAED5EE}" dt="2021-01-25T01:00:55.967" v="4630" actId="20577"/>
          <ac:spMkLst>
            <pc:docMk/>
            <pc:sldMk cId="342211049" sldId="307"/>
            <ac:spMk id="6" creationId="{199D3886-1D09-4A99-B76E-DE2919183A7D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1:10:38.179" v="5115" actId="20577"/>
        <pc:sldMkLst>
          <pc:docMk/>
          <pc:sldMk cId="218644330" sldId="308"/>
        </pc:sldMkLst>
        <pc:spChg chg="mod">
          <ac:chgData name="Ian Nabney" userId="d6603c99-5c95-4d2b-ba76-fe87db2f29c6" providerId="ADAL" clId="{C3BAE35C-DDF8-4DB2-AE79-AB4D4BAED5EE}" dt="2021-01-25T01:01:26.391" v="4672" actId="20577"/>
          <ac:spMkLst>
            <pc:docMk/>
            <pc:sldMk cId="218644330" sldId="308"/>
            <ac:spMk id="2" creationId="{67CF24C4-094B-4E80-921C-69CF5336F5F3}"/>
          </ac:spMkLst>
        </pc:spChg>
        <pc:spChg chg="add mod">
          <ac:chgData name="Ian Nabney" userId="d6603c99-5c95-4d2b-ba76-fe87db2f29c6" providerId="ADAL" clId="{C3BAE35C-DDF8-4DB2-AE79-AB4D4BAED5EE}" dt="2021-01-25T01:10:38.179" v="5115" actId="20577"/>
          <ac:spMkLst>
            <pc:docMk/>
            <pc:sldMk cId="218644330" sldId="308"/>
            <ac:spMk id="6" creationId="{D363D12D-949A-4587-AE97-F79DB6F4B417}"/>
          </ac:spMkLst>
        </pc:spChg>
        <pc:picChg chg="add mod">
          <ac:chgData name="Ian Nabney" userId="d6603c99-5c95-4d2b-ba76-fe87db2f29c6" providerId="ADAL" clId="{C3BAE35C-DDF8-4DB2-AE79-AB4D4BAED5EE}" dt="2021-01-25T01:10:24.806" v="5086" actId="14100"/>
          <ac:picMkLst>
            <pc:docMk/>
            <pc:sldMk cId="218644330" sldId="308"/>
            <ac:picMk id="7" creationId="{2E591E83-AEDA-42CE-8C71-D09D455BACB0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5T01:15:04.543" v="5485" actId="207"/>
        <pc:sldMkLst>
          <pc:docMk/>
          <pc:sldMk cId="3685606621" sldId="309"/>
        </pc:sldMkLst>
        <pc:spChg chg="mod">
          <ac:chgData name="Ian Nabney" userId="d6603c99-5c95-4d2b-ba76-fe87db2f29c6" providerId="ADAL" clId="{C3BAE35C-DDF8-4DB2-AE79-AB4D4BAED5EE}" dt="2021-01-25T01:12:06.240" v="5140" actId="20577"/>
          <ac:spMkLst>
            <pc:docMk/>
            <pc:sldMk cId="3685606621" sldId="309"/>
            <ac:spMk id="2" creationId="{C37E689C-9E25-4AAE-B270-7FA0552FE682}"/>
          </ac:spMkLst>
        </pc:spChg>
        <pc:spChg chg="add mod">
          <ac:chgData name="Ian Nabney" userId="d6603c99-5c95-4d2b-ba76-fe87db2f29c6" providerId="ADAL" clId="{C3BAE35C-DDF8-4DB2-AE79-AB4D4BAED5EE}" dt="2021-01-25T01:13:15.413" v="5351" actId="20577"/>
          <ac:spMkLst>
            <pc:docMk/>
            <pc:sldMk cId="3685606621" sldId="309"/>
            <ac:spMk id="6" creationId="{EE6B8CA2-35E0-4A95-9C45-19C8D74C5917}"/>
          </ac:spMkLst>
        </pc:spChg>
        <pc:spChg chg="add del">
          <ac:chgData name="Ian Nabney" userId="d6603c99-5c95-4d2b-ba76-fe87db2f29c6" providerId="ADAL" clId="{C3BAE35C-DDF8-4DB2-AE79-AB4D4BAED5EE}" dt="2021-01-25T01:13:47.259" v="5353"/>
          <ac:spMkLst>
            <pc:docMk/>
            <pc:sldMk cId="3685606621" sldId="309"/>
            <ac:spMk id="7" creationId="{29BAE01E-9A4E-4CBD-BF45-2C82B6CB2662}"/>
          </ac:spMkLst>
        </pc:spChg>
        <pc:spChg chg="add mod">
          <ac:chgData name="Ian Nabney" userId="d6603c99-5c95-4d2b-ba76-fe87db2f29c6" providerId="ADAL" clId="{C3BAE35C-DDF8-4DB2-AE79-AB4D4BAED5EE}" dt="2021-01-25T01:15:04.543" v="5485" actId="207"/>
          <ac:spMkLst>
            <pc:docMk/>
            <pc:sldMk cId="3685606621" sldId="309"/>
            <ac:spMk id="9" creationId="{E8C6A990-292D-4453-A0C9-3749474131A1}"/>
          </ac:spMkLst>
        </pc:spChg>
        <pc:picChg chg="add mod">
          <ac:chgData name="Ian Nabney" userId="d6603c99-5c95-4d2b-ba76-fe87db2f29c6" providerId="ADAL" clId="{C3BAE35C-DDF8-4DB2-AE79-AB4D4BAED5EE}" dt="2021-01-25T01:13:54.062" v="5356" actId="14100"/>
          <ac:picMkLst>
            <pc:docMk/>
            <pc:sldMk cId="3685606621" sldId="309"/>
            <ac:picMk id="8" creationId="{9E94420C-2396-4ECB-B33C-BF1DD4F2AE49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5T14:53:46.392" v="5875"/>
        <pc:sldMkLst>
          <pc:docMk/>
          <pc:sldMk cId="3880590519" sldId="310"/>
        </pc:sldMkLst>
        <pc:spChg chg="mod">
          <ac:chgData name="Ian Nabney" userId="d6603c99-5c95-4d2b-ba76-fe87db2f29c6" providerId="ADAL" clId="{C3BAE35C-DDF8-4DB2-AE79-AB4D4BAED5EE}" dt="2021-01-25T01:17:17.485" v="5510" actId="20577"/>
          <ac:spMkLst>
            <pc:docMk/>
            <pc:sldMk cId="3880590519" sldId="310"/>
            <ac:spMk id="2" creationId="{AA774135-5DFA-4692-B44F-5ECA4400603B}"/>
          </ac:spMkLst>
        </pc:spChg>
        <pc:spChg chg="mod">
          <ac:chgData name="Ian Nabney" userId="d6603c99-5c95-4d2b-ba76-fe87db2f29c6" providerId="ADAL" clId="{C3BAE35C-DDF8-4DB2-AE79-AB4D4BAED5EE}" dt="2021-01-25T01:21:40.310" v="5838" actId="20577"/>
          <ac:spMkLst>
            <pc:docMk/>
            <pc:sldMk cId="3880590519" sldId="310"/>
            <ac:spMk id="4" creationId="{E7F0A3E6-4EA7-438B-BAEE-0A0515EE9925}"/>
          </ac:spMkLst>
        </pc:spChg>
        <pc:spChg chg="add mod">
          <ac:chgData name="Ian Nabney" userId="d6603c99-5c95-4d2b-ba76-fe87db2f29c6" providerId="ADAL" clId="{C3BAE35C-DDF8-4DB2-AE79-AB4D4BAED5EE}" dt="2021-01-25T01:23:48.456" v="5874" actId="20577"/>
          <ac:spMkLst>
            <pc:docMk/>
            <pc:sldMk cId="3880590519" sldId="310"/>
            <ac:spMk id="6" creationId="{76A301E6-5EFB-4BFC-80B5-E9CADE0A946B}"/>
          </ac:spMkLst>
        </pc:spChg>
        <pc:spChg chg="add mod">
          <ac:chgData name="Ian Nabney" userId="d6603c99-5c95-4d2b-ba76-fe87db2f29c6" providerId="ADAL" clId="{C3BAE35C-DDF8-4DB2-AE79-AB4D4BAED5EE}" dt="2021-01-25T01:23:35.210" v="5843" actId="20577"/>
          <ac:spMkLst>
            <pc:docMk/>
            <pc:sldMk cId="3880590519" sldId="310"/>
            <ac:spMk id="7" creationId="{2DD81C72-9B71-4617-B380-16DEFD25112F}"/>
          </ac:spMkLst>
        </pc:spChg>
        <pc:picChg chg="add mod">
          <ac:chgData name="Ian Nabney" userId="d6603c99-5c95-4d2b-ba76-fe87db2f29c6" providerId="ADAL" clId="{C3BAE35C-DDF8-4DB2-AE79-AB4D4BAED5EE}" dt="2021-01-25T01:21:14.358" v="5815" actId="14100"/>
          <ac:picMkLst>
            <pc:docMk/>
            <pc:sldMk cId="3880590519" sldId="310"/>
            <ac:picMk id="3074" creationId="{85851E4F-8E53-45DC-BA41-36F3B38C9555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4167395581" sldId="323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1201338" sldId="324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213586937" sldId="325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891527413" sldId="326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5974474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5BCFC34-8750-4489-9C8C-2DC2F19DE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9987EC7-12E5-406B-81B1-7CABBBE4C1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0DE5983-F28B-4E82-BE33-9648D9DB6B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0C60CA2-BCC8-4896-9C76-79F8DBA0A8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5573DB28-BA47-40FB-A5AC-F5298FC1E3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6DE33CC7-25BE-4110-8539-2768A448F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87B37559-3438-4E1F-9E1E-68290CDDA7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900CA96-0D7B-4796-B1E3-99791A50D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AEF74C-9C64-4BE1-92F3-E13CA949700F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98F949B-DBE9-40FE-8A73-E48E0C125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D47B140-F82A-4D2D-B625-00D585F5B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19698FD5-0416-4583-ACF9-D5A79A27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96D0B0E9-600A-4711-BDE7-0D663815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8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3563"/>
            <a:ext cx="1890713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4088" y="563563"/>
            <a:ext cx="55229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54088" y="2093913"/>
            <a:ext cx="7566025" cy="4024312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944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EC5C2A8C-9507-479A-8A37-E313EC26C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6992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6EC211D4-7C34-4A57-BB39-F466DA76087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BC02B59-2B14-4FF7-81D2-636FC287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B6B1A404-77D3-4013-BFA2-CEAAEDC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2427288"/>
            <a:ext cx="7851775" cy="125888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2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89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7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5163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92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41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73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6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0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391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45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6375" y="563563"/>
            <a:ext cx="1963738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5163" y="563563"/>
            <a:ext cx="57388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71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F0BB9-D681-44B7-B6F3-924C9EA9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64DDB-F7B8-4340-8B36-54D02D5F8AE9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1D5C-AB0C-47C1-8F65-615BA69C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9EAA-E700-4516-9C43-7C7FE5C3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6810-17DA-4D25-BA09-1C747B0198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13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6DE7-362D-4742-9986-ED8DC2CB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A4AC-602A-489F-BEB3-E8E14B25FF32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3DC4-58DF-4F4A-B5D0-682CBEB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67443-38D6-4B82-A6A1-18E017D6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C9D7-BD7A-4D33-88F9-70928F3A8B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6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C58589-4EBF-4210-89A7-DCB530E4593A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01C1AE-EA67-4AB3-9690-B2A32C0D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D9F2D-9932-4726-8DBE-481141DB0BE1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49AC14-AFE5-4EAC-A9E3-964A2CDA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95661F-19D0-42E7-9D36-C3414B3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EEAA7-D1B8-4D95-8668-AAE1EF9021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59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CCC50D-F4FD-4CA9-8F16-72D19D8B62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12846-7A06-4B40-9C58-4B42233C3544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88710A-9C82-4797-BBCE-DDBE3EFA96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5AB60-4A32-4AA5-AFB5-F2282DDD0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1C3A3-733D-4E03-8BBA-57428344C8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2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24BB02B-312F-4F64-894A-8B77BE68B99E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7316F30-8E9A-4AB2-BED1-6E3EC7CA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4BE894D-40D6-44FC-A3D5-B0127346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E55132-C60A-4B29-B914-03808639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DDBB29-5B96-470C-AE52-DE7AB427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5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290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5787D98-0122-4F28-95DF-41FFB168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5AF3E1-D41F-4308-BA14-5AC580C58B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5E0505-F02F-44F5-87A5-25CD29EB32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229167-FF59-4A30-B511-E3CB7FE03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2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4BB099-003D-4E6A-96EA-8A08451144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1B16-47AC-4D2E-99C1-B92EA25D7546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AFA87-E345-4CA5-8F9E-A61D06BD4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F77067-B4CF-4127-8FAA-C02A3E95EB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877E6-CFA9-460C-AD53-BE61A63085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2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42EC-D67E-4769-BCD6-6853A13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097B-E4DF-49E1-B374-2855245427A4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2AC5-2C74-4E6B-A329-7D2AC1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949BA-C7D8-4533-A33A-FA4FDCCB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B9201-5EC8-4A99-AE8D-33B2CDA1DB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4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4AB38-72E8-4EF6-86AE-E57C16D37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869F-F472-45FC-943D-A79C8190976D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DAE7F-C0D3-4540-AC78-5D4E188A0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26BF-432E-4C86-8331-C1345B599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87135-3C6A-4087-ACD3-911A6D361F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33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66A58D-B396-42C3-A446-062954CF9B77}"/>
              </a:ext>
            </a:extLst>
          </p:cNvPr>
          <p:cNvSpPr/>
          <p:nvPr/>
        </p:nvSpPr>
        <p:spPr>
          <a:xfrm>
            <a:off x="0" y="0"/>
            <a:ext cx="9144000" cy="5632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96EE377-27A5-4D9F-9F29-FCA7B30868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F369-CAD3-4818-9564-EF163E89707B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783E8-983A-49E7-8F46-3379DBB4CB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FDFADE-E8C6-42A5-8E98-F27EDC3F28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D585F-DF48-42F9-ACBA-3B0DA106AB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9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F9ADFD-16F6-4241-872B-7E5F486CF5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89B2E-8B73-46F8-AF95-17249E246D86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C78599B-A145-4B2D-AA41-72A52C28E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C5473B-821B-4642-AB8D-2DB9153728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FE09A-49D6-4A62-B4AA-BD55395534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8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48F8E-3C8E-45C7-9C5C-DBA7BBEF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9C7AC-9293-42D1-9E05-A19086982E44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EBD9-BAAC-4038-BEBC-7D2E983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A7F8A-D798-4C76-9F5F-9919DE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EE50-6068-4827-B651-6F9B5B0487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693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640DC-E041-40D6-9DDB-740E2BF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09EE-233D-4379-A7DA-B5504C3CAFFC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89F3-DEAE-4E61-9A35-C774EAE3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38F62-7902-4236-8585-C47EE118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37914-C2B2-4ECE-B1A4-B638D880D9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73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351A20-3A9E-49E7-A28B-82E0BE7C0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260EA-B344-4EA9-92A2-EB281764C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43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1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217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CFCE3D-D608-49AB-97F2-267F3F7D6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4637C2-F7C4-43C4-9C13-61A873A3C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172B-8142-4EA9-B039-A9FB78958D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547262"/>
      </p:ext>
    </p:extLst>
  </p:cSld>
  <p:clrMapOvr>
    <a:masterClrMapping/>
  </p:clrMapOvr>
  <p:transition spd="slow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E06AC9-FFB9-4DF8-9E72-91DDBE389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AC9DF6-A66B-403C-BF5B-C8CA4F5E5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51D62-6805-4223-B81B-940E9811E7B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8734558"/>
      </p:ext>
    </p:extLst>
  </p:cSld>
  <p:clrMapOvr>
    <a:masterClrMapping/>
  </p:clrMapOvr>
  <p:transition spd="slow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8405C1-CA45-4A92-92B4-C68359507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4218A3-11CE-4CB7-92F1-0A80077B5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1D24A-799B-4099-83ED-0178F7BBE7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446585"/>
      </p:ext>
    </p:extLst>
  </p:cSld>
  <p:clrMapOvr>
    <a:masterClrMapping/>
  </p:clrMapOvr>
  <p:transition spd="slow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ED20-6A88-4F69-A08A-AF128C49D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20D-3812-4F5D-ADF6-B3A3BEAA2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4B8C-0411-4F7B-ABF1-ED14D8F911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9373733"/>
      </p:ext>
    </p:extLst>
  </p:cSld>
  <p:clrMapOvr>
    <a:masterClrMapping/>
  </p:clrMapOvr>
  <p:transition spd="slow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975E-2102-4050-BB91-C426AF322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EBF8-6262-4D53-BBC4-2F7AD32CD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A5600-C79B-4C34-941B-1F3A793B163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1048898"/>
      </p:ext>
    </p:extLst>
  </p:cSld>
  <p:clrMapOvr>
    <a:masterClrMapping/>
  </p:clrMapOvr>
  <p:transition spd="slow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CCEAFE-99CD-4768-8DA7-DB9052492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277C64A-09E6-4B4B-BFB1-FC82A4C62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04078-E3B0-45BF-861A-91E93D1B76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63823"/>
      </p:ext>
    </p:extLst>
  </p:cSld>
  <p:clrMapOvr>
    <a:masterClrMapping/>
  </p:clrMapOvr>
  <p:transition spd="slow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7ECE6-DA77-41A8-91E6-10EFA3B6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587FB-3B41-4AD3-A1FC-D2E8E83F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98B3D-1A49-4658-972A-0893DA94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6268-5293-43B7-916F-5DE445C617B7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5390092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664DDB-F7B8-4340-8B36-54D02D5F8AE9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6810-17DA-4D25-BA09-1C747B0198C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34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AAA4AC-602A-489F-BEB3-E8E14B25FF32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5814791"/>
            <a:ext cx="2057400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2C9D7-BD7A-4D33-88F9-70928F3A8B7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38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D9F2D-9932-4726-8DBE-481141DB0BE1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EEAA7-D1B8-4D95-8668-AAE1EF90211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77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912846-7A06-4B40-9C58-4B42233C3544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1C3A3-733D-4E03-8BBA-57428344C85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699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D3FD-F294-4C0B-BF90-C02FC97C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89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FF1C-CECD-4AD8-B7A9-F4B8A1C0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EB1B16-47AC-4D2E-99C1-B92EA25D7546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877E6-CFA9-460C-AD53-BE61A630850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0332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B097B-E4DF-49E1-B374-2855245427A4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B9201-5EC8-4A99-AE8D-33B2CDA1DBF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515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E2869F-F472-45FC-943D-A79C8190976D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7135-3C6A-4087-ACD3-911A6D361F8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982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/>
        </p:nvSpPr>
        <p:spPr>
          <a:xfrm>
            <a:off x="0" y="1"/>
            <a:ext cx="9144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4F369-CAD3-4818-9564-EF163E89707B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D585F-DF48-42F9-ACBA-3B0DA106ABC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1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B89B2E-8B73-46F8-AF95-17249E246D86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DFE09A-49D6-4A62-B4AA-BD55395534F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79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9C7AC-9293-42D1-9E05-A19086982E44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8EE50-6068-4827-B651-6F9B5B0487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07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B709EE-233D-4379-A7DA-B5504C3CAFFC}" type="datetime1">
              <a:rPr lang="en-GB" smtClean="0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37914-C2B2-4ECE-B1A4-B638D880D97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2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424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260EA-B344-4EA9-92A2-EB281764C7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5870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9C82D-45D6-4B62-B630-2F29A980F8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94E819-6E97-41E3-A5AB-33DA75520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713BD-5732-46D6-B92A-504D994A020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8632086"/>
      </p:ext>
    </p:extLst>
  </p:cSld>
  <p:clrMapOvr>
    <a:masterClrMapping/>
  </p:clrMapOvr>
  <p:transition spd="slow"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5784C7-F0E9-473B-870E-41E11C68F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B22BC8-C1D2-4926-BD4E-C6084A1D6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79A8C-B65E-4DAA-86B8-FD464A11D48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2772395"/>
      </p:ext>
    </p:extLst>
  </p:cSld>
  <p:clrMapOvr>
    <a:masterClrMapping/>
  </p:clrMapOvr>
  <p:transition spd="slow"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00831C-36FF-444B-A747-0C274140F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27F60C-8C87-4A02-81D1-EF3CAC59B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DB8B0-D9FE-4E33-AF2E-ED5DB91799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1209638"/>
      </p:ext>
    </p:extLst>
  </p:cSld>
  <p:clrMapOvr>
    <a:masterClrMapping/>
  </p:clrMapOvr>
  <p:transition spd="slow"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7ABF-5032-43D1-A21C-55D74F27BE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B0A9-0A63-4842-B340-B9F4C3973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024EF-40F1-4600-831C-506787B3EE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017276"/>
      </p:ext>
    </p:extLst>
  </p:cSld>
  <p:clrMapOvr>
    <a:masterClrMapping/>
  </p:clrMapOvr>
  <p:transition spd="slow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8CBE-BC65-4471-AEDB-53D4E16B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B0D3-21E4-4FF6-A77A-6F108C617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6449-4E13-4375-8070-C4ACF405F5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15136"/>
      </p:ext>
    </p:extLst>
  </p:cSld>
  <p:clrMapOvr>
    <a:masterClrMapping/>
  </p:clrMapOvr>
  <p:transition spd="slow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B32CC8-D6EA-42F9-A09A-048BC8384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1A16C-A710-4604-9EE7-D385D16A6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85F92-AE9D-466D-9E61-2B986232D59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4456047"/>
      </p:ext>
    </p:extLst>
  </p:cSld>
  <p:clrMapOvr>
    <a:masterClrMapping/>
  </p:clrMapOvr>
  <p:transition spd="slow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97CDE-0B63-44EB-A947-8525ED0B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E0576-26B8-4938-B4E0-188EC4CF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7746-C79B-44E4-A420-32589633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7798-4690-44F7-8BD5-F3F898FCA55B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1593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5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8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66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8">
            <a:extLst>
              <a:ext uri="{FF2B5EF4-FFF2-40B4-BE49-F238E27FC236}">
                <a16:creationId xmlns:a16="http://schemas.microsoft.com/office/drawing/2014/main" id="{5A348F47-054D-45C5-BAF4-2FB6D36E080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9EA61B3C-68BA-479C-AF65-5BDE2149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F48E811A-73BF-4432-88AA-774382EBB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088" y="563563"/>
            <a:ext cx="7566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81758E0B-8675-4916-AA0B-8887986E7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4088" y="2093913"/>
            <a:ext cx="7566025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6F30961C-4928-4DD7-9EF4-512F3D26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6165850"/>
            <a:ext cx="13747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4">
            <a:extLst>
              <a:ext uri="{FF2B5EF4-FFF2-40B4-BE49-F238E27FC236}">
                <a16:creationId xmlns:a16="http://schemas.microsoft.com/office/drawing/2014/main" id="{E8C1DAE6-6B38-48D0-83B4-5F0FB6F563B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B19C6EC3-E220-4B22-A97E-44C60152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8BEC16B8-7011-4C84-AE5F-163F7496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5163" y="563563"/>
            <a:ext cx="78549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BE564F28-2304-4301-A6E6-9D4E8E940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2093913"/>
            <a:ext cx="7854950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322B390-2BD2-4B95-A90E-06525AD99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365125"/>
            <a:ext cx="8401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825625"/>
            <a:ext cx="8401050" cy="385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C46710A-AD77-4489-BE9B-4671AE0391BC}" type="datetime1">
              <a:rPr lang="en-GB"/>
              <a:pPr>
                <a:defRPr/>
              </a:pPr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6362700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33C99A-DD17-4AFC-BC41-73805C8BC5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2DF0FA2E-810A-4825-97C1-9726920BEF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38" y="233363"/>
            <a:ext cx="467836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3F8306E9-6210-4FBB-B563-D19B5DDFAF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4100" name="Picture 7" descr="logo-ltr.tif">
            <a:extLst>
              <a:ext uri="{FF2B5EF4-FFF2-40B4-BE49-F238E27FC236}">
                <a16:creationId xmlns:a16="http://schemas.microsoft.com/office/drawing/2014/main" id="{1241532E-89A6-40AF-AAA3-7804EED6C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0513"/>
            <a:ext cx="194468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5" y="11493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11" descr="address.gif">
            <a:extLst>
              <a:ext uri="{FF2B5EF4-FFF2-40B4-BE49-F238E27FC236}">
                <a16:creationId xmlns:a16="http://schemas.microsoft.com/office/drawing/2014/main" id="{C69B724D-B15F-4F00-93B8-E4FD68985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00717E-6032-47B6-BC73-46EC5E6541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  <p:pic>
        <p:nvPicPr>
          <p:cNvPr id="4107" name="Picture 10">
            <a:extLst>
              <a:ext uri="{FF2B5EF4-FFF2-40B4-BE49-F238E27FC236}">
                <a16:creationId xmlns:a16="http://schemas.microsoft.com/office/drawing/2014/main" id="{F8977927-54BA-4FFA-8F07-BF0755EE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0"/>
            <a:ext cx="1606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transition spd="slow">
    <p:random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825627"/>
            <a:ext cx="84024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6362236"/>
            <a:ext cx="54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76A04B6-DF62-4B7B-9F9A-1A28072689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24" y="233074"/>
            <a:ext cx="4678376" cy="6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AD2DF8-4E10-42C6-94CC-B9C0EC0AAD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DE99C17E-A026-4E04-9D51-381A187E2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289721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6" y="1148775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6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A2E29410-2D69-48DF-A926-E90673409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9" y="6251577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34301A-70D1-42DC-824F-D9CD1F19C4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5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</p:spTree>
    <p:extLst>
      <p:ext uri="{BB962C8B-B14F-4D97-AF65-F5344CB8AC3E}">
        <p14:creationId xmlns:p14="http://schemas.microsoft.com/office/powerpoint/2010/main" val="236480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 spd="slow">
    <p:random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eingcomplexity.wordpress.com/2011/02/03/a-short-visual-history-of-charts-and-graph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EFC9091-8354-444B-BB79-2B3E0582CE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>
                <a:latin typeface="Sanchez Regular"/>
              </a:rPr>
              <a:t>Visual Analytics: What is </a:t>
            </a:r>
            <a:r>
              <a:rPr lang="en-US" altLang="en-US" sz="3600" dirty="0" err="1">
                <a:latin typeface="Sanchez Regular"/>
              </a:rPr>
              <a:t>InfoVis</a:t>
            </a:r>
            <a:r>
              <a:rPr lang="en-US" altLang="en-US" sz="3600" dirty="0">
                <a:latin typeface="Sanchez Regular"/>
              </a:rPr>
              <a:t>?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3033A40A-7689-4A10-8282-A750B72CBD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Professor Ian Nabney</a:t>
            </a:r>
          </a:p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ian.nabney@bristol.ac.uk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C034-E7AE-423D-9A00-11814AF1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92" y="233074"/>
            <a:ext cx="5987008" cy="620206"/>
          </a:xfrm>
        </p:spPr>
        <p:txBody>
          <a:bodyPr/>
          <a:lstStyle/>
          <a:p>
            <a:r>
              <a:rPr lang="en-GB" dirty="0"/>
              <a:t>Why is the Vis idiom design space huge?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7FDB0-A0DA-4C05-94DA-164B4F6D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CB5B67-01B3-4242-A9C8-9D165FBFAEF4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0560-6C16-4D14-8D99-08091147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18ACC-00A1-4375-9178-5A9772B5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10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93036-A664-4529-BA32-C10539143651}"/>
              </a:ext>
            </a:extLst>
          </p:cNvPr>
          <p:cNvSpPr txBox="1"/>
          <p:nvPr/>
        </p:nvSpPr>
        <p:spPr>
          <a:xfrm>
            <a:off x="323528" y="1412776"/>
            <a:ext cx="854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There are a lot of researchers working in the field!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 design space is bigger now with interaction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Why we need a framework to help choose the right idiom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95930-9608-4069-9EB3-B0306579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54" y="2564903"/>
            <a:ext cx="3557838" cy="354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3CC76-BA33-4384-903E-68C2CB2BF3A7}"/>
              </a:ext>
            </a:extLst>
          </p:cNvPr>
          <p:cNvSpPr txBox="1"/>
          <p:nvPr/>
        </p:nvSpPr>
        <p:spPr>
          <a:xfrm>
            <a:off x="1475656" y="386104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i="0" dirty="0"/>
              <a:t>Grouse vis tool for incremental layout of a multilevel network</a:t>
            </a:r>
          </a:p>
        </p:txBody>
      </p:sp>
    </p:spTree>
    <p:extLst>
      <p:ext uri="{BB962C8B-B14F-4D97-AF65-F5344CB8AC3E}">
        <p14:creationId xmlns:p14="http://schemas.microsoft.com/office/powerpoint/2010/main" val="144363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0586-E6E3-4C06-B48A-1BC55ADC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focus on tasks?</a:t>
            </a:r>
            <a:br>
              <a:rPr lang="en-GB" dirty="0"/>
            </a:br>
            <a:r>
              <a:rPr lang="en-GB" dirty="0"/>
              <a:t>Why focus on effectiveness?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5F1C5-7DA1-4045-BA37-BBA0FFC5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BB6DFB-EE5E-4146-821A-FBE523B213C9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532FE-D913-48DF-A1E7-4BAD7A64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1B588-1BD1-4E1B-AE8D-DB200B14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11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ACE0-5A0F-43F7-AD93-C674337DB099}"/>
              </a:ext>
            </a:extLst>
          </p:cNvPr>
          <p:cNvSpPr txBox="1"/>
          <p:nvPr/>
        </p:nvSpPr>
        <p:spPr>
          <a:xfrm>
            <a:off x="395536" y="1484784"/>
            <a:ext cx="8291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Because the point is to help the user solve a problem or understand a challenge, not to draw a picture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 choice of the tool and representation depends on what the user is trying to achieve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Effectiveness as a measure is a corollary of considering tasks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Depicting data is an abstraction – we need ‘graphical integrity’: avoid distorting what the data has to say</a:t>
            </a:r>
          </a:p>
        </p:txBody>
      </p:sp>
    </p:spTree>
    <p:extLst>
      <p:ext uri="{BB962C8B-B14F-4D97-AF65-F5344CB8AC3E}">
        <p14:creationId xmlns:p14="http://schemas.microsoft.com/office/powerpoint/2010/main" val="247711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E999-7883-4322-AEF8-D95C9743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56" y="233074"/>
            <a:ext cx="5410944" cy="620206"/>
          </a:xfrm>
        </p:spPr>
        <p:txBody>
          <a:bodyPr/>
          <a:lstStyle/>
          <a:p>
            <a:r>
              <a:rPr lang="en-GB" dirty="0"/>
              <a:t>Why are most designs ineffective?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64115-F8EB-44BD-AA41-A5B523A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098AE0-2FB0-433D-8A0C-39153735324F}" type="datetime1">
              <a:rPr lang="en-GB" altLang="en-GB" smtClean="0"/>
              <a:t>25/01/2021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405F9-EDC3-4406-A249-17A2C356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3444F-A045-4FAB-9152-9343D182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12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4586-A71C-4093-A972-545CF5A45C86}"/>
              </a:ext>
            </a:extLst>
          </p:cNvPr>
          <p:cNvSpPr txBox="1"/>
          <p:nvPr/>
        </p:nvSpPr>
        <p:spPr>
          <a:xfrm>
            <a:off x="323528" y="1484784"/>
            <a:ext cx="8363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Graphic design is hard, the design space is huge, and we need to match the design to the 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Should consider multiple alternatives (so need to be aware of a range of methods) and then choose the best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Also need a good technique to evaluate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BF496-D4F4-49D4-8AAC-DFCA690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06" y="3429000"/>
            <a:ext cx="7296988" cy="26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46E6-F43D-4071-B359-17B8A58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validation difficult?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C87FB-CECA-4096-95AC-5CA3590D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783917-911E-4243-B86F-30247041C47E}" type="datetime1">
              <a:rPr lang="en-GB" altLang="en-GB" smtClean="0"/>
              <a:t>25/01/2021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B3FEB-44BE-4E43-8DD9-5C8718AA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2F7A2-57CC-4523-8F09-DBC69856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13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D3886-1D09-4A99-B76E-DE2919183A7D}"/>
              </a:ext>
            </a:extLst>
          </p:cNvPr>
          <p:cNvSpPr txBox="1"/>
          <p:nvPr/>
        </p:nvSpPr>
        <p:spPr>
          <a:xfrm>
            <a:off x="251520" y="1484784"/>
            <a:ext cx="84969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Visualisation is an unsupervised problem with no well-defined quality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What does ‘better’ mean?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Do users get something done faster?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Can they work more effectively (and how do you measure effectiveness?)?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How do you measure ‘data insight’?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Who is the user (expert or novice)?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How do you decide the benchmark data?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34221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24C4-094B-4E80-921C-69CF5336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resources limited?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5A271-648F-4033-8995-6A28378E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661E40-A0D8-4B08-90C7-5FD51B805578}" type="datetime1">
              <a:rPr lang="en-GB" altLang="en-GB" smtClean="0"/>
              <a:t>25/01/2021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876D1-EBDA-4D1D-8CEB-CC6E20AB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2D175-01B1-4046-A7C9-23BB23F0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14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3D12D-949A-4587-AE97-F79DB6F4B417}"/>
              </a:ext>
            </a:extLst>
          </p:cNvPr>
          <p:cNvSpPr txBox="1"/>
          <p:nvPr/>
        </p:nvSpPr>
        <p:spPr>
          <a:xfrm>
            <a:off x="251520" y="1484784"/>
            <a:ext cx="8435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Consider computational capacity, human perceptual and cognitive capacity, and display capacity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Task influences capacity demands: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Interactive response requires algorithms to draw a frame in a fraction of a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Dataset size can be larger than core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Human memory for what is not visible is limited: long-term and short-term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Designers may run out of pixels: information density matters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91E83-AEDA-42CE-8C71-D09D455B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303711"/>
            <a:ext cx="5485398" cy="22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689C-9E25-4AAE-B270-7FA0552F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analyse vis systems?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410E3-06F2-4009-BF15-0163FB20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27DB4D-38EF-4003-8C17-9E7EF2ABB22B}" type="datetime1">
              <a:rPr lang="en-GB" altLang="en-GB" smtClean="0"/>
              <a:t>25/01/2021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C41A8-765C-4448-BD8C-DE4BEE89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77F1-3647-4705-AAFA-90DE2B2E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15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B8CA2-35E0-4A95-9C45-19C8D74C5917}"/>
              </a:ext>
            </a:extLst>
          </p:cNvPr>
          <p:cNvSpPr txBox="1"/>
          <p:nvPr/>
        </p:nvSpPr>
        <p:spPr>
          <a:xfrm>
            <a:off x="251520" y="1556792"/>
            <a:ext cx="8614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 unexamined life is not worth living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Analysis supports improved design (up to a point)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 analysis framework helps you think about design choices systematically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4420C-2396-4ECB-B33C-BF1DD4F2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94" y="3220532"/>
            <a:ext cx="1948840" cy="1936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6A990-292D-4453-A0C9-3749474131A1}"/>
              </a:ext>
            </a:extLst>
          </p:cNvPr>
          <p:cNvSpPr txBox="1"/>
          <p:nvPr/>
        </p:nvSpPr>
        <p:spPr>
          <a:xfrm>
            <a:off x="539552" y="3356992"/>
            <a:ext cx="4392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FF0000"/>
                </a:solidFill>
              </a:rPr>
              <a:t>What </a:t>
            </a:r>
            <a:r>
              <a:rPr lang="en-GB" sz="2000" i="0" dirty="0"/>
              <a:t>data the user sees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FF0000"/>
                </a:solidFill>
              </a:rPr>
              <a:t>Why </a:t>
            </a:r>
            <a:r>
              <a:rPr lang="en-GB" sz="2000" i="0" dirty="0"/>
              <a:t>the user uses a vis tool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FF0000"/>
                </a:solidFill>
              </a:rPr>
              <a:t>How</a:t>
            </a:r>
            <a:r>
              <a:rPr lang="en-GB" sz="2000" i="0" dirty="0"/>
              <a:t> the visual encoding and interaction idioms are constructed</a:t>
            </a:r>
          </a:p>
        </p:txBody>
      </p:sp>
    </p:spTree>
    <p:extLst>
      <p:ext uri="{BB962C8B-B14F-4D97-AF65-F5344CB8AC3E}">
        <p14:creationId xmlns:p14="http://schemas.microsoft.com/office/powerpoint/2010/main" val="368560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4135-5DFA-4692-B44F-5ECA4400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little history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ADF7D-1A61-4902-990B-50610AFC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1486A0-F243-444A-9CD4-531FD8700D41}" type="datetime1">
              <a:rPr lang="en-GB" altLang="en-GB" smtClean="0"/>
              <a:t>25/01/2021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0A3E6-4EA7-438B-BAEE-0A0515EE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GB" dirty="0"/>
              <a:t>Commons.Wikimedia.org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1F84-F5F5-48A1-8C2D-C1269716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16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301E6-5EFB-4BFC-80B5-E9CADE0A946B}"/>
              </a:ext>
            </a:extLst>
          </p:cNvPr>
          <p:cNvSpPr txBox="1"/>
          <p:nvPr/>
        </p:nvSpPr>
        <p:spPr>
          <a:xfrm>
            <a:off x="251520" y="1484784"/>
            <a:ext cx="8435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The invention of data graphics required replacing map coordinates with more abstract measures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This was a surprisingly big step – taken by Johann Heinrich Lambert (1765) and William Playfair (1785) – who invented the line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This is despite Descartes (Cartesian coordinates) – 1596-1650 </a:t>
            </a:r>
          </a:p>
        </p:txBody>
      </p:sp>
      <p:pic>
        <p:nvPicPr>
          <p:cNvPr id="3074" name="Picture 2" descr="Playfair TimeSeries 2">
            <a:extLst>
              <a:ext uri="{FF2B5EF4-FFF2-40B4-BE49-F238E27FC236}">
                <a16:creationId xmlns:a16="http://schemas.microsoft.com/office/drawing/2014/main" id="{85851E4F-8E53-45DC-BA41-36F3B38C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65" y="3116000"/>
            <a:ext cx="4994634" cy="36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81C72-9B71-4617-B380-16DEFD25112F}"/>
              </a:ext>
            </a:extLst>
          </p:cNvPr>
          <p:cNvSpPr txBox="1"/>
          <p:nvPr/>
        </p:nvSpPr>
        <p:spPr>
          <a:xfrm>
            <a:off x="251520" y="357301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i="0" dirty="0">
                <a:hlinkClick r:id="rId3"/>
              </a:rPr>
              <a:t>https://seeingcomplexity.wordpress.com/2011/02/03/a-short-visual-history-of-charts-and-graphs/</a:t>
            </a:r>
            <a:r>
              <a:rPr lang="en-GB" sz="1400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059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Overview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Reading: Chapter 1 of </a:t>
            </a:r>
            <a:r>
              <a:rPr lang="en-GB" altLang="en-US" dirty="0" err="1"/>
              <a:t>Munzner</a:t>
            </a:r>
            <a:r>
              <a:rPr lang="en-GB" altLang="en-US" dirty="0"/>
              <a:t> (e-book that can be downloaded from UoB library website) </a:t>
            </a:r>
          </a:p>
          <a:p>
            <a:r>
              <a:rPr lang="en-GB" altLang="en-US" dirty="0"/>
              <a:t>Understand what information visualisation can do and why we should do it</a:t>
            </a:r>
          </a:p>
          <a:p>
            <a:r>
              <a:rPr lang="en-GB" altLang="en-US" dirty="0"/>
              <a:t>Frame this by considering 13 key questions</a:t>
            </a:r>
          </a:p>
          <a:p>
            <a:r>
              <a:rPr lang="en-GB" altLang="en-US" dirty="0"/>
              <a:t>A little history of displaying quantitative information</a:t>
            </a:r>
          </a:p>
          <a:p>
            <a:pPr lvl="2"/>
            <a:endParaRPr lang="en-GB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B52C68B-B914-46AC-97F9-D84E5D00D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4974" y="332656"/>
            <a:ext cx="6192688" cy="576064"/>
          </a:xfrm>
        </p:spPr>
        <p:txBody>
          <a:bodyPr>
            <a:normAutofit fontScale="90000"/>
          </a:bodyPr>
          <a:lstStyle/>
          <a:p>
            <a:r>
              <a:rPr lang="en-GB" altLang="en-US" sz="3200" dirty="0">
                <a:latin typeface="Sanchez Regular"/>
              </a:rPr>
              <a:t>What is Visualisation?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3197C43-B85C-4ACB-B792-0B30089124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84785"/>
            <a:ext cx="8640960" cy="464138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Computer-based visualization systems provide visual representations of datasets designed to help people carry out tasks more effectively. </a:t>
            </a:r>
          </a:p>
          <a:p>
            <a:r>
              <a:rPr lang="en-GB" altLang="en-US" dirty="0"/>
              <a:t>Goal of visualisation is to present data in a human-readable way so that people can take action.</a:t>
            </a:r>
          </a:p>
          <a:p>
            <a:r>
              <a:rPr lang="en-GB" altLang="en-US" dirty="0"/>
              <a:t>Structure around 13 key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4E3F-A23D-41D0-9713-5454587F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have a human in the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51C80-4A09-4CEF-B2DE-A97ADDB7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7F0109-61C8-4013-ADE2-E79DE1C4ED39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25EDE-9506-41C7-8E4B-8712D94D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23DF-E6E9-4F13-8942-E24FABF6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4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2BB32-76D1-435F-9E04-06B003D4A331}"/>
              </a:ext>
            </a:extLst>
          </p:cNvPr>
          <p:cNvSpPr txBox="1"/>
          <p:nvPr/>
        </p:nvSpPr>
        <p:spPr>
          <a:xfrm>
            <a:off x="395536" y="1484784"/>
            <a:ext cx="8208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Vis allows people to analyse data when they don’t know exactly what questions they need to know in advance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Many analysis problems are ill specified – and actually question refinement takes place as part of the feedback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Transitional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Understand requirements for computational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Refine computational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Check automated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Long-term use – often exploratory analysis (e.g. for scientific discovery)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7E91-7368-437F-B612-5F60E235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328146"/>
            <a:ext cx="4477694" cy="2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1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CC3B-D6AE-46CC-958E-262E06E2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33074"/>
            <a:ext cx="5482952" cy="620206"/>
          </a:xfrm>
        </p:spPr>
        <p:txBody>
          <a:bodyPr/>
          <a:lstStyle/>
          <a:p>
            <a:r>
              <a:rPr lang="en-GB" dirty="0"/>
              <a:t>Why have a computer in the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17031-3E5A-464E-8EEE-B0E6AF79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AD9EE1-0CC2-44BD-9C52-385B0154759B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CF6FC-A2B4-43FA-B76C-56F7D152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B3B0A-D40E-4BC6-B844-923B5347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5</a:t>
            </a:fld>
            <a:endParaRPr lang="en-GB" alt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26E46-032B-485F-A35E-FC9B555476FC}"/>
              </a:ext>
            </a:extLst>
          </p:cNvPr>
          <p:cNvSpPr txBox="1"/>
          <p:nvPr/>
        </p:nvSpPr>
        <p:spPr>
          <a:xfrm>
            <a:off x="611560" y="1484784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Scale and accuracy – drawing large datasets by hand is infeasible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Dynamic data changes – redrawing by hand has to start from scratch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Results can be passed to other computational tools</a:t>
            </a:r>
          </a:p>
        </p:txBody>
      </p:sp>
    </p:spTree>
    <p:extLst>
      <p:ext uri="{BB962C8B-B14F-4D97-AF65-F5344CB8AC3E}">
        <p14:creationId xmlns:p14="http://schemas.microsoft.com/office/powerpoint/2010/main" val="45423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57B3-ADF2-46D8-A475-5EC0B162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33074"/>
            <a:ext cx="5482952" cy="620206"/>
          </a:xfrm>
        </p:spPr>
        <p:txBody>
          <a:bodyPr/>
          <a:lstStyle/>
          <a:p>
            <a:r>
              <a:rPr lang="en-GB" dirty="0"/>
              <a:t>Why use an external representation?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6DD2E-9C81-40D3-A3A0-9248542F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779DBF-85E1-4885-B3C6-8BB0A0CE5228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0307-FCFA-4679-927B-DC8F5E8E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B1B0D-6BF7-4880-8958-DD53CFED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6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CB191-E445-4504-B402-A67BC7B40DD0}"/>
              </a:ext>
            </a:extLst>
          </p:cNvPr>
          <p:cNvSpPr txBox="1"/>
          <p:nvPr/>
        </p:nvSpPr>
        <p:spPr>
          <a:xfrm>
            <a:off x="323528" y="1556792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User can offload internal cognition and memory to the perceptual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Diagrams can be designed to support perceptual inferences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Search can be sped up by grouping all the items needed for a specific problem inference together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An external representation can be shared with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1F85C-D58A-41B7-BFB7-D8BAB5FF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30" y="3575608"/>
            <a:ext cx="4427984" cy="3036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B3F7B-BB2B-44B5-899B-66F74481BCE8}"/>
              </a:ext>
            </a:extLst>
          </p:cNvPr>
          <p:cNvSpPr txBox="1"/>
          <p:nvPr/>
        </p:nvSpPr>
        <p:spPr>
          <a:xfrm>
            <a:off x="6501314" y="5589240"/>
            <a:ext cx="1239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00" i="0" dirty="0"/>
              <a:t>21/01/2021</a:t>
            </a:r>
          </a:p>
        </p:txBody>
      </p:sp>
    </p:spTree>
    <p:extLst>
      <p:ext uri="{BB962C8B-B14F-4D97-AF65-F5344CB8AC3E}">
        <p14:creationId xmlns:p14="http://schemas.microsoft.com/office/powerpoint/2010/main" val="85595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CB8C-5050-4C35-A4FA-7026B339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depend on vision?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641CD-A258-47BB-B295-B03951C6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FB0ABC-5494-4DBD-8B43-6A4DE925C530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83D20-6672-47C4-9416-2F7547B4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83DED-314E-457F-BF05-5C5268CA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7</a:t>
            </a:fld>
            <a:endParaRPr lang="en-GB" alt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9E5CE-F42E-485F-B778-28DC68D529C1}"/>
              </a:ext>
            </a:extLst>
          </p:cNvPr>
          <p:cNvSpPr txBox="1"/>
          <p:nvPr/>
        </p:nvSpPr>
        <p:spPr>
          <a:xfrm>
            <a:off x="323528" y="1556792"/>
            <a:ext cx="8363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Almost half the brain is devoted to the visual sense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Active vision means that we should think about graphic designs as cognitive tools, enhancing and extending our brains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 significant amount of visual information processing occurs in parallel at the preconscious level – we are leveraging this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We only have the illusion of seeing the world in detail: in fact, the brain grabs just those fragments that are needed to execute the current mental activity – we will return to this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Sound is poorly suited because it is a sequential stream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Taste and smell don’t yet have viable recording and reproduction technology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Haptic devices only provide a very limited dynamic range</a:t>
            </a:r>
          </a:p>
        </p:txBody>
      </p:sp>
    </p:spTree>
    <p:extLst>
      <p:ext uri="{BB962C8B-B14F-4D97-AF65-F5344CB8AC3E}">
        <p14:creationId xmlns:p14="http://schemas.microsoft.com/office/powerpoint/2010/main" val="363115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53B9-80EA-4B05-B68A-4CD5809B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show the data in detail?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1F68B-67B6-4903-9B0D-09319A87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553183-00BE-43BE-9C5E-62A6AAC02F8D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110F1-2D1F-4448-8162-E63373E1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GB" dirty="0"/>
              <a:t>F.J. Anscombe, “Graphs in Statistical Analysis”, American Statistician, 27 (1973), 17-21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D14C3-43BE-4C51-892E-3DA973C7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8</a:t>
            </a:fld>
            <a:endParaRPr lang="en-GB" altLang="en-GB"/>
          </a:p>
        </p:txBody>
      </p:sp>
      <p:pic>
        <p:nvPicPr>
          <p:cNvPr id="7" name="Picture 6" descr="Anscombe's datasets scatter plots">
            <a:extLst>
              <a:ext uri="{FF2B5EF4-FFF2-40B4-BE49-F238E27FC236}">
                <a16:creationId xmlns:a16="http://schemas.microsoft.com/office/drawing/2014/main" id="{1A5F5058-35D5-46E4-8CB4-CA2FE75B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79" y="1373480"/>
            <a:ext cx="4480946" cy="2775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064D4-82CF-435F-959F-A01C45EDC1C5}"/>
              </a:ext>
            </a:extLst>
          </p:cNvPr>
          <p:cNvSpPr txBox="1"/>
          <p:nvPr/>
        </p:nvSpPr>
        <p:spPr>
          <a:xfrm>
            <a:off x="197818" y="1608675"/>
            <a:ext cx="4104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Anscombe’s quartet of small datasets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All have same mean, variance and correlation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Summary statistics can be very misleading!</a:t>
            </a:r>
          </a:p>
        </p:txBody>
      </p:sp>
    </p:spTree>
    <p:extLst>
      <p:ext uri="{BB962C8B-B14F-4D97-AF65-F5344CB8AC3E}">
        <p14:creationId xmlns:p14="http://schemas.microsoft.com/office/powerpoint/2010/main" val="292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556B-A4FE-46CD-87BC-366776C4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interactivity?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2EC03-96A5-4CAC-B89D-32500809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34CDC6-1199-40B3-819A-523A7E5C3F06}" type="datetime1">
              <a:rPr lang="en-GB" altLang="en-GB" smtClean="0"/>
              <a:t>24/01/2021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1C1A-FC85-4373-BBE0-7050A50B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DA849-98B2-4AE4-B225-BB2135D2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9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E414D-86BA-4729-8381-8C780D993CA7}"/>
              </a:ext>
            </a:extLst>
          </p:cNvPr>
          <p:cNvSpPr txBox="1"/>
          <p:nvPr/>
        </p:nvSpPr>
        <p:spPr>
          <a:xfrm>
            <a:off x="323528" y="1484784"/>
            <a:ext cx="8363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Interactivity is crucial to handle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It enables the user to take an active part in exploring data and to ask many different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Multiple levels of a hierarchy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Connections between different views of a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Big change from Tufte (static graphics on the page)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858D5CA-0954-4245-91B3-76A70A8F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1" y="3468020"/>
            <a:ext cx="7827366" cy="31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452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C375268D-F2AC-4EC9-BE6E-4EC018D326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D519A188-7C99-47E6-BA03-DB25BD756992}"/>
    </a:ext>
  </a:extLst>
</a:theme>
</file>

<file path=ppt/theme/theme5.xml><?xml version="1.0" encoding="utf-8"?>
<a:theme xmlns:a="http://schemas.openxmlformats.org/drawingml/2006/main" name="2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98ACBC40-3662-4588-911E-87E8427BC8A9}" vid="{26C711B0-1716-4CFE-8C2B-FD34F116076E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Btemplate.potx" id="{98ACBC40-3662-4588-911E-87E8427BC8A9}" vid="{4DAFBE5C-7818-4663-A386-7EEBE166C6E3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956</Words>
  <Application>Microsoft Office PowerPoint</Application>
  <PresentationFormat>On-screen Show (4:3)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Sanchez</vt:lpstr>
      <vt:lpstr>Sanchez Regular</vt:lpstr>
      <vt:lpstr>Arial</vt:lpstr>
      <vt:lpstr>Calibri</vt:lpstr>
      <vt:lpstr>Courier New</vt:lpstr>
      <vt:lpstr>Wingdings</vt:lpstr>
      <vt:lpstr>Default Design</vt:lpstr>
      <vt:lpstr>1_Default Design</vt:lpstr>
      <vt:lpstr>1_University of Bristol (Main URL)</vt:lpstr>
      <vt:lpstr>Office Theme</vt:lpstr>
      <vt:lpstr>2_University of Bristol (Main URL)</vt:lpstr>
      <vt:lpstr>1_Office Theme</vt:lpstr>
      <vt:lpstr>Visual Analytics: What is InfoVis?</vt:lpstr>
      <vt:lpstr>Overview</vt:lpstr>
      <vt:lpstr>What is Visualisation?</vt:lpstr>
      <vt:lpstr>Why have a human in the loop?</vt:lpstr>
      <vt:lpstr>Why have a computer in the loop?</vt:lpstr>
      <vt:lpstr>Why use an external representation?</vt:lpstr>
      <vt:lpstr>Why depend on vision?</vt:lpstr>
      <vt:lpstr>Why show the data in detail?</vt:lpstr>
      <vt:lpstr>Why use interactivity?</vt:lpstr>
      <vt:lpstr>Why is the Vis idiom design space huge?</vt:lpstr>
      <vt:lpstr>Why focus on tasks? Why focus on effectiveness?</vt:lpstr>
      <vt:lpstr>Why are most designs ineffective?</vt:lpstr>
      <vt:lpstr>Why is validation difficult?</vt:lpstr>
      <vt:lpstr>Why are resources limited?</vt:lpstr>
      <vt:lpstr>Why analyse vis systems?</vt:lpstr>
      <vt:lpstr>A little history</vt:lpstr>
    </vt:vector>
  </TitlesOfParts>
  <Company>뿿좐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Wilson</dc:creator>
  <cp:lastModifiedBy>Ian Nabney</cp:lastModifiedBy>
  <cp:revision>110</cp:revision>
  <dcterms:created xsi:type="dcterms:W3CDTF">2007-11-16T13:56:05Z</dcterms:created>
  <dcterms:modified xsi:type="dcterms:W3CDTF">2021-01-25T14:54:19Z</dcterms:modified>
</cp:coreProperties>
</file>